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4" r:id="rId2"/>
    <p:sldMasterId id="2147483721" r:id="rId3"/>
  </p:sldMasterIdLst>
  <p:notesMasterIdLst>
    <p:notesMasterId r:id="rId21"/>
  </p:notesMasterIdLst>
  <p:handoutMasterIdLst>
    <p:handoutMasterId r:id="rId22"/>
  </p:handoutMasterIdLst>
  <p:sldIdLst>
    <p:sldId id="617" r:id="rId4"/>
    <p:sldId id="618" r:id="rId5"/>
    <p:sldId id="619" r:id="rId6"/>
    <p:sldId id="620" r:id="rId7"/>
    <p:sldId id="627" r:id="rId8"/>
    <p:sldId id="628" r:id="rId9"/>
    <p:sldId id="621" r:id="rId10"/>
    <p:sldId id="622" r:id="rId11"/>
    <p:sldId id="623" r:id="rId12"/>
    <p:sldId id="624" r:id="rId13"/>
    <p:sldId id="625" r:id="rId14"/>
    <p:sldId id="606" r:id="rId15"/>
    <p:sldId id="448" r:id="rId16"/>
    <p:sldId id="450" r:id="rId17"/>
    <p:sldId id="466" r:id="rId18"/>
    <p:sldId id="453" r:id="rId19"/>
    <p:sldId id="469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pos="3470">
          <p15:clr>
            <a:srgbClr val="A4A3A4"/>
          </p15:clr>
        </p15:guide>
        <p15:guide id="4" pos="1429">
          <p15:clr>
            <a:srgbClr val="A4A3A4"/>
          </p15:clr>
        </p15:guide>
        <p15:guide id="5" pos="5511">
          <p15:clr>
            <a:srgbClr val="A4A3A4"/>
          </p15:clr>
        </p15:guide>
        <p15:guide id="6" pos="11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21"/>
    <a:srgbClr val="E91E63"/>
    <a:srgbClr val="DEE9F2"/>
    <a:srgbClr val="E8EADE"/>
    <a:srgbClr val="02BDC7"/>
    <a:srgbClr val="1FE1BC"/>
    <a:srgbClr val="66CCCC"/>
    <a:srgbClr val="184769"/>
    <a:srgbClr val="CC33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00" autoAdjust="0"/>
    <p:restoredTop sz="94660" autoAdjust="0"/>
  </p:normalViewPr>
  <p:slideViewPr>
    <p:cSldViewPr>
      <p:cViewPr varScale="1">
        <p:scale>
          <a:sx n="74" d="100"/>
          <a:sy n="74" d="100"/>
        </p:scale>
        <p:origin x="2098" y="283"/>
      </p:cViewPr>
      <p:guideLst>
        <p:guide orient="horz" pos="2160"/>
        <p:guide orient="horz" pos="2387"/>
        <p:guide pos="3470"/>
        <p:guide pos="1429"/>
        <p:guide pos="5511"/>
        <p:guide pos="1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91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435FD-6305-4F71-86E4-DB81237220EE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1CE-C640-4CE1-8D0A-EAE11EE28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9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72008"/>
            <a:ext cx="9144000" cy="2285992"/>
          </a:xfrm>
          <a:prstGeom prst="rect">
            <a:avLst/>
          </a:prstGeom>
          <a:solidFill>
            <a:srgbClr val="060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430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39269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2076" y="5286388"/>
            <a:ext cx="3286148" cy="1292662"/>
          </a:xfrm>
          <a:solidFill>
            <a:srgbClr val="060E18"/>
          </a:solidFill>
          <a:effectLst>
            <a:outerShdw dist="12700" dir="2700000" algn="ctr" rotWithShape="0">
              <a:schemeClr val="accent1"/>
            </a:outerShdw>
          </a:effectLst>
        </p:spPr>
        <p:txBody>
          <a:bodyPr wrap="square" anchor="b">
            <a:spAutoFit/>
          </a:bodyPr>
          <a:lstStyle>
            <a:lvl1pPr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None/>
              <a:defRPr sz="1000" baseline="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Contact us</a:t>
            </a:r>
          </a:p>
          <a:p>
            <a:pPr lvl="1"/>
            <a:r>
              <a:rPr lang="en-US" dirty="0"/>
              <a:t>9999, Address Line, Your City</a:t>
            </a:r>
          </a:p>
          <a:p>
            <a:pPr lvl="1"/>
            <a:r>
              <a:rPr lang="en-US" dirty="0"/>
              <a:t>Your State, Zip Code – 100 001</a:t>
            </a:r>
          </a:p>
          <a:p>
            <a:pPr lvl="1"/>
            <a:r>
              <a:rPr lang="en-US" dirty="0"/>
              <a:t>Tel: 00-11-222-3333</a:t>
            </a:r>
          </a:p>
          <a:p>
            <a:pPr lvl="1"/>
            <a:r>
              <a:rPr lang="en-US" dirty="0"/>
              <a:t>yourname@yoursitename.com</a:t>
            </a:r>
          </a:p>
          <a:p>
            <a:pPr lvl="1"/>
            <a:r>
              <a:rPr lang="en-US" dirty="0"/>
              <a:t>www.websitename.com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Date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ECD1-1F3C-4B4C-B421-0D06F50FE9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59CE-913D-41DC-97EA-EC899893975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2BDF-7798-40CD-9617-8BBFFC874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7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9B7B2-53A3-4DBC-AD82-24FA51AB8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BC1E2A-B472-42D4-8A20-D175FBCB8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24C1F4-ED46-460C-B2B7-C86ADCD5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44BB-63FD-481F-ABBF-E83151C58922}" type="datetimeFigureOut">
              <a:rPr lang="es-CL" smtClean="0"/>
              <a:t>19-03-2025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FB6EBB-F02A-4F60-8500-BA5A3256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982792-0D3F-43E7-A9EF-2AA411FF4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87-E7A1-4344-A17C-0E85A69F7E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995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F6852-03B2-449C-BAA8-3AC549A6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DAB96-194D-48C2-B818-8A17F49B9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4FEBE-3767-4357-96BE-4E9F3E5C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44BB-63FD-481F-ABBF-E83151C58922}" type="datetimeFigureOut">
              <a:rPr lang="es-CL" smtClean="0"/>
              <a:t>19-03-2025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9A0434-1F92-4DF5-B579-64583E78C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10CE89-39AF-4CD3-9BAA-9E840644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87-E7A1-4344-A17C-0E85A69F7E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451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845B2-65A0-4B07-BD36-B2EDFDFE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AEACE5-EF7A-4626-B9A1-234B00563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799806-8521-48B4-AB0F-8FB9EE85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44BB-63FD-481F-ABBF-E83151C58922}" type="datetimeFigureOut">
              <a:rPr lang="es-CL" smtClean="0"/>
              <a:t>19-03-2025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AAEEE2-E26B-4728-B883-117B4A707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D5F9C7-B7E4-4A48-B7CA-390C2D0A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87-E7A1-4344-A17C-0E85A69F7E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07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8526B-3289-4A34-B1F4-703421498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3E1FD9-262C-4B59-80A1-657284B34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75F4B1-87FD-47C6-96EF-0E0651E0E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9B1855-7B16-4C35-97C3-963E8948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44BB-63FD-481F-ABBF-E83151C58922}" type="datetimeFigureOut">
              <a:rPr lang="es-CL" smtClean="0"/>
              <a:t>19-03-2025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9C29D4-CBE7-4E71-8D9B-B2DB98FF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83418C-43CD-445F-84B8-07144F4C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87-E7A1-4344-A17C-0E85A69F7E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2644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B6955-A73B-4AB0-AC4F-BC53C611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9F546-7B96-417A-9DC6-7ED5470C7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7E0FC9-88E5-47DB-8ED2-7088C99CF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AFDFBA-565C-417D-8025-369F9C92B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B223FA-714A-49D5-9C62-8862A6E51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AC6033-0AD6-44BD-AE3C-E01EB3C6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44BB-63FD-481F-ABBF-E83151C58922}" type="datetimeFigureOut">
              <a:rPr lang="es-CL" smtClean="0"/>
              <a:t>19-03-2025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420993-1D6E-42C5-BBEC-4880D19A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DA5D41-6C77-4741-BCAE-88564802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87-E7A1-4344-A17C-0E85A69F7E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5962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0D40E-0FAA-400C-B086-E3FB611A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15B38E-4CDC-40FC-ABE3-B8D8297E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44BB-63FD-481F-ABBF-E83151C58922}" type="datetimeFigureOut">
              <a:rPr lang="es-CL" smtClean="0"/>
              <a:t>19-03-2025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AD7E8C-217A-4B8A-880B-FC73EC63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3DBD6B-39C5-4EED-800C-535C9238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87-E7A1-4344-A17C-0E85A69F7E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7835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209C75-7CC7-4300-BC75-36F02652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44BB-63FD-481F-ABBF-E83151C58922}" type="datetimeFigureOut">
              <a:rPr lang="es-CL" smtClean="0"/>
              <a:t>19-03-2025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7641BF-D7C0-4D6D-BA66-BBE8A604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2D7434-6C44-4EAA-89C9-6F25594E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87-E7A1-4344-A17C-0E85A69F7E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215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22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A2B2A-23C8-44B6-ABFC-E7F2BB4C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1583E-5844-441B-BBCE-335C43661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EA1C8A-2309-4336-A6B1-6FCF40F9A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1C1A4-7C86-43EB-8A41-81A54C05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44BB-63FD-481F-ABBF-E83151C58922}" type="datetimeFigureOut">
              <a:rPr lang="es-CL" smtClean="0"/>
              <a:t>19-03-2025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599201-A4DB-4C49-90EF-1D154212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96B664-7DDD-47BF-9C42-D26A06C3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87-E7A1-4344-A17C-0E85A69F7E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9433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595C4-EC32-400D-9B49-0D1407DC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2574BA-5658-4AA7-88F2-8986EF423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2464FC-8234-48FB-A0F2-FA2DD3B52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E2587A-4773-4F86-AA3F-6AEFDAB9E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44BB-63FD-481F-ABBF-E83151C58922}" type="datetimeFigureOut">
              <a:rPr lang="es-CL" smtClean="0"/>
              <a:t>19-03-2025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033CBC-32B7-4B18-BF39-E298C33D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BC361B-2031-40D6-8EF4-2303BD9A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87-E7A1-4344-A17C-0E85A69F7E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8615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64686-A22C-439C-A9F4-D9EC9D6B5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3423CA-6423-4544-BF10-BA656D436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BF5CEC-68E2-4D3A-9D33-DC41E7A96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44BB-63FD-481F-ABBF-E83151C58922}" type="datetimeFigureOut">
              <a:rPr lang="es-CL" smtClean="0"/>
              <a:t>19-03-2025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B8CD8A-AC0D-44F4-B3E1-451A9947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649DDA-72F7-47EA-987E-87B849EC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87-E7A1-4344-A17C-0E85A69F7E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3375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9239FE-37F8-416F-BF19-B5BFADDFA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FA12DD-0C48-4197-99D2-9420660E6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F27BD0-21DD-49ED-B9C8-891072F3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44BB-63FD-481F-ABBF-E83151C58922}" type="datetimeFigureOut">
              <a:rPr lang="es-CL" smtClean="0"/>
              <a:t>19-03-2025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AB36B5-D3BF-4DAF-B975-78763B782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2F6BB8-5CD4-43CA-9984-EAD859F8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87-E7A1-4344-A17C-0E85A69F7E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000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9058" y="2130425"/>
            <a:ext cx="4857784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9058" y="3886200"/>
            <a:ext cx="48577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1356-10A0-405B-97D2-2E3C799A243B}" type="datetimeFigureOut">
              <a:rPr lang="fr-FR" smtClean="0"/>
              <a:pPr/>
              <a:t>19/03/2025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ECD1-1F3C-4B4C-B421-0D06F50FE9E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714744" cy="6858000"/>
          </a:xfrm>
          <a:prstGeom prst="rect">
            <a:avLst/>
          </a:prstGeom>
          <a:solidFill>
            <a:srgbClr val="184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2076" y="5286388"/>
            <a:ext cx="3286148" cy="1292662"/>
          </a:xfrm>
          <a:solidFill>
            <a:srgbClr val="060E18"/>
          </a:solidFill>
          <a:effectLst>
            <a:outerShdw dist="12700" dir="2700000" algn="ctr" rotWithShape="0">
              <a:schemeClr val="accent1"/>
            </a:outerShdw>
          </a:effectLst>
        </p:spPr>
        <p:txBody>
          <a:bodyPr wrap="square" anchor="b">
            <a:spAutoFit/>
          </a:bodyPr>
          <a:lstStyle>
            <a:lvl1pPr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None/>
              <a:defRPr sz="1000" baseline="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Contact us</a:t>
            </a:r>
          </a:p>
          <a:p>
            <a:pPr lvl="1"/>
            <a:r>
              <a:rPr lang="en-US" dirty="0"/>
              <a:t>9999, Address Line, Your City</a:t>
            </a:r>
          </a:p>
          <a:p>
            <a:pPr lvl="1"/>
            <a:r>
              <a:rPr lang="en-US" dirty="0"/>
              <a:t>Your State, Zip Code – 100 001</a:t>
            </a:r>
          </a:p>
          <a:p>
            <a:pPr lvl="1"/>
            <a:r>
              <a:rPr lang="en-US" dirty="0"/>
              <a:t>Tel: 00-11-222-3333</a:t>
            </a:r>
          </a:p>
          <a:p>
            <a:pPr lvl="1"/>
            <a:r>
              <a:rPr lang="en-US" dirty="0"/>
              <a:t>yourname@yoursitename.com</a:t>
            </a:r>
          </a:p>
          <a:p>
            <a:pPr lvl="1"/>
            <a:r>
              <a:rPr lang="en-US" dirty="0"/>
              <a:t>www.websitename.com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071670" cy="6858000"/>
          </a:xfrm>
          <a:prstGeom prst="rect">
            <a:avLst/>
          </a:prstGeom>
          <a:solidFill>
            <a:srgbClr val="184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539" y="274638"/>
            <a:ext cx="6480174" cy="1143000"/>
          </a:xfrm>
          <a:solidFill>
            <a:srgbClr val="DEE9F2"/>
          </a:solidFill>
          <a:ln>
            <a:noFill/>
          </a:ln>
          <a:effectLst>
            <a:outerShdw dist="12700" dir="30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None/>
              <a:defRPr lang="en-US" sz="3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8537" y="1600200"/>
            <a:ext cx="6480175" cy="4525963"/>
          </a:xfrm>
          <a:solidFill>
            <a:srgbClr val="DEE9F2"/>
          </a:solidFill>
          <a:ln>
            <a:noFill/>
          </a:ln>
          <a:effectLst>
            <a:outerShdw dist="12700" dir="30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4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lang="en-US" sz="24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sz="24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lang="en-US" sz="24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lang="en-US" sz="2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24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4424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424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424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424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Fifth level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34424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4424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34424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844" y="6356350"/>
            <a:ext cx="1785950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fr-FR" dirty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0825" y="6356350"/>
            <a:ext cx="2895600" cy="365125"/>
          </a:xfr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2396" y="6356350"/>
            <a:ext cx="1176316" cy="365125"/>
          </a:xfrm>
        </p:spPr>
        <p:txBody>
          <a:bodyPr/>
          <a:lstStyle>
            <a:lvl1pPr>
              <a:defRPr sz="1100"/>
            </a:lvl1pPr>
          </a:lstStyle>
          <a:p>
            <a:fld id="{E608ECD1-1F3C-4B4C-B421-0D06F50FE9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071670" cy="6858000"/>
          </a:xfrm>
          <a:prstGeom prst="rect">
            <a:avLst/>
          </a:prstGeom>
          <a:solidFill>
            <a:srgbClr val="184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539" y="274638"/>
            <a:ext cx="6480174" cy="1143000"/>
          </a:xfrm>
          <a:solidFill>
            <a:srgbClr val="DEE9F2"/>
          </a:solidFill>
          <a:ln>
            <a:noFill/>
          </a:ln>
          <a:effectLst>
            <a:outerShdw dist="12700" dir="30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None/>
              <a:defRPr lang="en-US" sz="3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844" y="6356350"/>
            <a:ext cx="1785950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fr-FR" dirty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0825" y="6356350"/>
            <a:ext cx="2895600" cy="365125"/>
          </a:xfr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2396" y="6356350"/>
            <a:ext cx="1176316" cy="365125"/>
          </a:xfrm>
        </p:spPr>
        <p:txBody>
          <a:bodyPr/>
          <a:lstStyle>
            <a:lvl1pPr>
              <a:defRPr sz="1100"/>
            </a:lvl1pPr>
          </a:lstStyle>
          <a:p>
            <a:fld id="{E608ECD1-1F3C-4B4C-B421-0D06F50FE9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071670" cy="6858000"/>
          </a:xfrm>
          <a:prstGeom prst="rect">
            <a:avLst/>
          </a:prstGeom>
          <a:solidFill>
            <a:srgbClr val="184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537" y="274638"/>
            <a:ext cx="6480175" cy="1143000"/>
          </a:xfrm>
          <a:solidFill>
            <a:srgbClr val="DEE9F2"/>
          </a:solidFill>
          <a:ln>
            <a:noFill/>
          </a:ln>
          <a:effectLst>
            <a:outerShdw dist="12700" dir="30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None/>
              <a:defRPr lang="en-US" sz="3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8538" y="1600200"/>
            <a:ext cx="3089280" cy="4525963"/>
          </a:xfrm>
          <a:solidFill>
            <a:srgbClr val="DEE9F2"/>
          </a:solidFill>
          <a:ln>
            <a:noFill/>
          </a:ln>
          <a:effectLst>
            <a:outerShdw dist="12700" dir="30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3569" y="1600200"/>
            <a:ext cx="3105143" cy="4525963"/>
          </a:xfrm>
          <a:solidFill>
            <a:srgbClr val="DEE9F2"/>
          </a:solidFill>
          <a:ln>
            <a:noFill/>
          </a:ln>
          <a:effectLst>
            <a:outerShdw dist="12700" dir="30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42844" y="6356350"/>
            <a:ext cx="1785950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0825" y="6356350"/>
            <a:ext cx="2895600" cy="365125"/>
          </a:xfr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2396" y="6356350"/>
            <a:ext cx="1176316" cy="365125"/>
          </a:xfrm>
        </p:spPr>
        <p:txBody>
          <a:bodyPr/>
          <a:lstStyle>
            <a:lvl1pPr>
              <a:defRPr sz="1100"/>
            </a:lvl1pPr>
          </a:lstStyle>
          <a:p>
            <a:fld id="{E608ECD1-1F3C-4B4C-B421-0D06F50FE9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071670" cy="6858000"/>
          </a:xfrm>
          <a:prstGeom prst="rect">
            <a:avLst/>
          </a:prstGeom>
          <a:solidFill>
            <a:srgbClr val="184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537" y="274638"/>
            <a:ext cx="6480175" cy="1143000"/>
          </a:xfrm>
          <a:solidFill>
            <a:srgbClr val="DEE9F2"/>
          </a:solidFill>
          <a:ln>
            <a:noFill/>
          </a:ln>
          <a:effectLst>
            <a:outerShdw dist="12700" dir="30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None/>
              <a:defRPr lang="en-US" sz="3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7950" y="1600200"/>
            <a:ext cx="2390762" cy="4525963"/>
          </a:xfrm>
          <a:solidFill>
            <a:srgbClr val="DEE9F2"/>
          </a:solidFill>
          <a:ln>
            <a:noFill/>
          </a:ln>
          <a:effectLst>
            <a:outerShdw dist="12700" dir="30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42844" y="6356350"/>
            <a:ext cx="1785950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0825" y="6356350"/>
            <a:ext cx="2895600" cy="365125"/>
          </a:xfr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2396" y="6356350"/>
            <a:ext cx="1176316" cy="365125"/>
          </a:xfrm>
        </p:spPr>
        <p:txBody>
          <a:bodyPr/>
          <a:lstStyle>
            <a:lvl1pPr>
              <a:defRPr sz="1100"/>
            </a:lvl1pPr>
          </a:lstStyle>
          <a:p>
            <a:fld id="{E608ECD1-1F3C-4B4C-B421-0D06F50FE9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2071670" cy="6858000"/>
          </a:xfrm>
          <a:prstGeom prst="rect">
            <a:avLst/>
          </a:prstGeom>
          <a:solidFill>
            <a:srgbClr val="184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480174" cy="1143000"/>
          </a:xfrm>
          <a:solidFill>
            <a:srgbClr val="DEE9F2"/>
          </a:solidFill>
          <a:ln>
            <a:noFill/>
          </a:ln>
          <a:effectLst>
            <a:outerShdw dist="12700" dir="30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None/>
              <a:defRPr lang="en-US" sz="3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538" y="1535113"/>
            <a:ext cx="3089280" cy="639762"/>
          </a:xfrm>
          <a:solidFill>
            <a:srgbClr val="DEE9F2"/>
          </a:solidFill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8538" y="2174875"/>
            <a:ext cx="3089280" cy="3951288"/>
          </a:xfrm>
          <a:solidFill>
            <a:srgbClr val="DEE9F2"/>
          </a:solidFill>
          <a:ln>
            <a:noFill/>
          </a:ln>
          <a:effectLst>
            <a:outerShdw dist="12700" dir="30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3569" y="1535113"/>
            <a:ext cx="3105144" cy="639762"/>
          </a:xfrm>
          <a:solidFill>
            <a:srgbClr val="DEE9F2"/>
          </a:solidFill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3569" y="2174875"/>
            <a:ext cx="3105143" cy="3951288"/>
          </a:xfrm>
          <a:solidFill>
            <a:srgbClr val="DEE9F2"/>
          </a:solidFill>
          <a:ln>
            <a:noFill/>
          </a:ln>
          <a:effectLst>
            <a:outerShdw dist="12700" dir="30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633831-2E3D-44C4-9909-0C1AB156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6BF02F-9FB4-4806-BFAB-776EE38A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5C307E-725A-4E22-8BAA-58F70EE6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ECD1-1F3C-4B4C-B421-0D06F50FE9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2071670" cy="6858000"/>
          </a:xfrm>
          <a:prstGeom prst="rect">
            <a:avLst/>
          </a:prstGeom>
          <a:solidFill>
            <a:srgbClr val="184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480174" cy="1143000"/>
          </a:xfrm>
          <a:solidFill>
            <a:srgbClr val="DEE9F2"/>
          </a:solidFill>
          <a:ln>
            <a:noFill/>
          </a:ln>
          <a:effectLst>
            <a:outerShdw dist="12700" dir="30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None/>
              <a:defRPr lang="en-US" sz="3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2844" y="6356350"/>
            <a:ext cx="1785950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0825" y="6356350"/>
            <a:ext cx="2895600" cy="365125"/>
          </a:xfr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2396" y="6356350"/>
            <a:ext cx="1176316" cy="365125"/>
          </a:xfrm>
        </p:spPr>
        <p:txBody>
          <a:bodyPr/>
          <a:lstStyle>
            <a:lvl1pPr>
              <a:defRPr sz="1100"/>
            </a:lvl1pPr>
          </a:lstStyle>
          <a:p>
            <a:fld id="{E608ECD1-1F3C-4B4C-B421-0D06F50FE9E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2428860" y="2432051"/>
            <a:ext cx="1357313" cy="1357312"/>
          </a:xfrm>
          <a:solidFill>
            <a:schemeClr val="bg1">
              <a:lumMod val="50000"/>
            </a:schemeClr>
          </a:solidFill>
          <a:ln w="1524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buNone/>
              <a:defRPr lang="en-US" sz="1800" kern="1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Your</a:t>
            </a:r>
          </a:p>
          <a:p>
            <a:r>
              <a:rPr lang="en-US" dirty="0"/>
              <a:t>Photo</a:t>
            </a:r>
          </a:p>
          <a:p>
            <a:r>
              <a:rPr lang="en-US" dirty="0"/>
              <a:t>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20" y="2500313"/>
            <a:ext cx="1500187" cy="276999"/>
          </a:xfrm>
        </p:spPr>
        <p:txBody>
          <a:bodyPr wrap="square">
            <a:spAutoFit/>
          </a:bodyPr>
          <a:lstStyle>
            <a:lvl1pPr marL="0" marR="0" indent="15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2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92075" algn="just" defTabSz="914400" rtl="0" eaLnBrk="1" latinLnBrk="0" hangingPunct="1">
              <a:spcBef>
                <a:spcPts val="1800"/>
              </a:spcBef>
              <a:defRPr lang="en-US" sz="1400" b="1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857620" y="2786058"/>
            <a:ext cx="1500187" cy="1107996"/>
          </a:xfrm>
        </p:spPr>
        <p:txBody>
          <a:bodyPr wrap="square">
            <a:spAutoFit/>
          </a:bodyPr>
          <a:lstStyle>
            <a:lvl1pPr marL="0" marR="0" indent="15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200" b="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92075" algn="just" defTabSz="914400" rtl="0" eaLnBrk="1" latinLnBrk="0" hangingPunct="1">
              <a:spcBef>
                <a:spcPts val="1800"/>
              </a:spcBef>
              <a:defRPr lang="en-US" sz="1400" b="1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0" marR="0" lvl="0" indent="15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Lorem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ipsum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dolor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sit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amet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risus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dolor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nulla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faucibus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elit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amet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duis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blandit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tellus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non mollis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purus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5819766" y="2432051"/>
            <a:ext cx="1357313" cy="1357312"/>
          </a:xfrm>
          <a:solidFill>
            <a:schemeClr val="bg1">
              <a:lumMod val="50000"/>
            </a:schemeClr>
          </a:solidFill>
          <a:ln w="1524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buNone/>
              <a:defRPr lang="en-US" sz="1800" kern="1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Your</a:t>
            </a:r>
          </a:p>
          <a:p>
            <a:r>
              <a:rPr lang="en-US" dirty="0"/>
              <a:t>Photo</a:t>
            </a:r>
          </a:p>
          <a:p>
            <a:r>
              <a:rPr lang="en-US" dirty="0"/>
              <a:t>here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7248526" y="2500313"/>
            <a:ext cx="1500187" cy="276999"/>
          </a:xfrm>
        </p:spPr>
        <p:txBody>
          <a:bodyPr wrap="square">
            <a:spAutoFit/>
          </a:bodyPr>
          <a:lstStyle>
            <a:lvl1pPr marL="0" marR="0" indent="15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2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92075" algn="just" defTabSz="914400" rtl="0" eaLnBrk="1" latinLnBrk="0" hangingPunct="1">
              <a:spcBef>
                <a:spcPts val="1800"/>
              </a:spcBef>
              <a:defRPr lang="en-US" sz="1400" b="1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7248526" y="2786058"/>
            <a:ext cx="1500187" cy="1107996"/>
          </a:xfrm>
        </p:spPr>
        <p:txBody>
          <a:bodyPr wrap="square">
            <a:spAutoFit/>
          </a:bodyPr>
          <a:lstStyle>
            <a:lvl1pPr marL="0" marR="0" indent="15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200" b="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92075" algn="just" defTabSz="914400" rtl="0" eaLnBrk="1" latinLnBrk="0" hangingPunct="1">
              <a:spcBef>
                <a:spcPts val="1800"/>
              </a:spcBef>
              <a:defRPr lang="en-US" sz="1400" b="1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0" marR="0" lvl="0" indent="15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Lorem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ipsum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dolor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sit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amet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risus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dolor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nulla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faucibus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elit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amet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duis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blandit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tellus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non mollis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purus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2428860" y="4289439"/>
            <a:ext cx="1357313" cy="1357312"/>
          </a:xfrm>
          <a:solidFill>
            <a:schemeClr val="bg1">
              <a:lumMod val="50000"/>
            </a:schemeClr>
          </a:solidFill>
          <a:ln w="1524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buNone/>
              <a:defRPr lang="en-US" sz="1800" kern="1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Your</a:t>
            </a:r>
          </a:p>
          <a:p>
            <a:r>
              <a:rPr lang="en-US" dirty="0"/>
              <a:t>Photo</a:t>
            </a:r>
          </a:p>
          <a:p>
            <a:r>
              <a:rPr lang="en-US" dirty="0"/>
              <a:t>here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857620" y="4357701"/>
            <a:ext cx="1500187" cy="276999"/>
          </a:xfrm>
        </p:spPr>
        <p:txBody>
          <a:bodyPr wrap="square">
            <a:spAutoFit/>
          </a:bodyPr>
          <a:lstStyle>
            <a:lvl1pPr marL="0" marR="0" indent="15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2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92075" algn="just" defTabSz="914400" rtl="0" eaLnBrk="1" latinLnBrk="0" hangingPunct="1">
              <a:spcBef>
                <a:spcPts val="1800"/>
              </a:spcBef>
              <a:defRPr lang="en-US" sz="1400" b="1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3857620" y="4643446"/>
            <a:ext cx="1500187" cy="1107996"/>
          </a:xfrm>
        </p:spPr>
        <p:txBody>
          <a:bodyPr wrap="square">
            <a:spAutoFit/>
          </a:bodyPr>
          <a:lstStyle>
            <a:lvl1pPr marL="0" marR="0" indent="15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200" b="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92075" algn="just" defTabSz="914400" rtl="0" eaLnBrk="1" latinLnBrk="0" hangingPunct="1">
              <a:spcBef>
                <a:spcPts val="1800"/>
              </a:spcBef>
              <a:defRPr lang="en-US" sz="1400" b="1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0" marR="0" lvl="0" indent="15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Lorem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ipsum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dolor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sit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amet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risus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dolor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nulla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faucibus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elit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amet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duis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blandit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tellus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non mollis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purus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7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5819766" y="4289439"/>
            <a:ext cx="1357313" cy="1357312"/>
          </a:xfrm>
          <a:solidFill>
            <a:schemeClr val="bg1">
              <a:lumMod val="50000"/>
            </a:schemeClr>
          </a:solidFill>
          <a:ln w="1524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buNone/>
              <a:defRPr lang="en-US" sz="1800" kern="1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Your</a:t>
            </a:r>
          </a:p>
          <a:p>
            <a:r>
              <a:rPr lang="en-US" dirty="0"/>
              <a:t>Photo</a:t>
            </a:r>
          </a:p>
          <a:p>
            <a:r>
              <a:rPr lang="en-US" dirty="0"/>
              <a:t>here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7248526" y="4357701"/>
            <a:ext cx="1500187" cy="276999"/>
          </a:xfrm>
        </p:spPr>
        <p:txBody>
          <a:bodyPr wrap="square">
            <a:spAutoFit/>
          </a:bodyPr>
          <a:lstStyle>
            <a:lvl1pPr marL="0" marR="0" indent="15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2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92075" algn="just" defTabSz="914400" rtl="0" eaLnBrk="1" latinLnBrk="0" hangingPunct="1">
              <a:spcBef>
                <a:spcPts val="1800"/>
              </a:spcBef>
              <a:defRPr lang="en-US" sz="1400" b="1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7248526" y="4643446"/>
            <a:ext cx="1500187" cy="1107996"/>
          </a:xfrm>
        </p:spPr>
        <p:txBody>
          <a:bodyPr wrap="square">
            <a:spAutoFit/>
          </a:bodyPr>
          <a:lstStyle>
            <a:lvl1pPr marL="0" marR="0" indent="15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200" b="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92075" algn="just" defTabSz="914400" rtl="0" eaLnBrk="1" latinLnBrk="0" hangingPunct="1">
              <a:spcBef>
                <a:spcPts val="1800"/>
              </a:spcBef>
              <a:defRPr lang="en-US" sz="1400" b="1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92075" algn="just" defTabSz="914400" rtl="0" eaLnBrk="1" latinLnBrk="0" hangingPunct="1">
              <a:spcBef>
                <a:spcPts val="1800"/>
              </a:spcBef>
              <a:defRPr lang="en-US" sz="1400" b="1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0" marR="0" lvl="0" indent="15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Lorem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ipsum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dolor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sit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amet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risus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dolor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nulla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faucibus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elit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amet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duis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blandit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tellus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 non mollis </a:t>
            </a:r>
            <a:r>
              <a:rPr lang="fr-FR" sz="11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purus</a:t>
            </a:r>
            <a:r>
              <a:rPr lang="fr-FR" sz="1100" dirty="0">
                <a:latin typeface="Arial" pitchFamily="34" charset="0"/>
                <a:ea typeface="Verdana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A1CE-C640-4CE1-8D0A-EAE11EE28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7549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8ECD1-1F3C-4B4C-B421-0D06F50FE9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18" r:id="rId3"/>
    <p:sldLayoutId id="2147483708" r:id="rId4"/>
    <p:sldLayoutId id="2147483717" r:id="rId5"/>
    <p:sldLayoutId id="2147483709" r:id="rId6"/>
    <p:sldLayoutId id="2147483716" r:id="rId7"/>
    <p:sldLayoutId id="2147483707" r:id="rId8"/>
    <p:sldLayoutId id="2147483711" r:id="rId9"/>
    <p:sldLayoutId id="214748373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70AE3A-F7CB-4504-9126-317046FD2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F1AA72-F5D5-4C26-A36F-6851F332C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FC5E47-7039-4F03-B47E-59C4079A2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144BB-63FD-481F-ABBF-E83151C58922}" type="datetimeFigureOut">
              <a:rPr lang="es-CL" smtClean="0"/>
              <a:t>19-03-2025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415AC4-DE20-4E25-8221-E715EF73D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AE9548-E2A7-4791-8BF0-0601BEB57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13F87-E7A1-4344-A17C-0E85A69F7E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65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2-Point Star 8"/>
          <p:cNvSpPr/>
          <p:nvPr/>
        </p:nvSpPr>
        <p:spPr>
          <a:xfrm>
            <a:off x="3667125" y="2524125"/>
            <a:ext cx="1809750" cy="1809750"/>
          </a:xfrm>
          <a:custGeom>
            <a:avLst/>
            <a:gdLst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193968 w 2895600"/>
              <a:gd name="connsiteY22" fmla="*/ 2171700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27219 w 2895600"/>
              <a:gd name="connsiteY22" fmla="*/ 2160617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95600" h="2895600">
                <a:moveTo>
                  <a:pt x="0" y="1447800"/>
                </a:moveTo>
                <a:lnTo>
                  <a:pt x="1447800" y="1447800"/>
                </a:lnTo>
                <a:lnTo>
                  <a:pt x="186534" y="738768"/>
                </a:lnTo>
                <a:lnTo>
                  <a:pt x="1447800" y="1447800"/>
                </a:lnTo>
                <a:lnTo>
                  <a:pt x="723900" y="193968"/>
                </a:lnTo>
                <a:lnTo>
                  <a:pt x="1447800" y="1447800"/>
                </a:lnTo>
                <a:lnTo>
                  <a:pt x="1447800" y="0"/>
                </a:lnTo>
                <a:lnTo>
                  <a:pt x="1447800" y="1447800"/>
                </a:lnTo>
                <a:lnTo>
                  <a:pt x="2171700" y="193968"/>
                </a:lnTo>
                <a:lnTo>
                  <a:pt x="1447800" y="1447800"/>
                </a:lnTo>
                <a:lnTo>
                  <a:pt x="2701632" y="723900"/>
                </a:lnTo>
                <a:lnTo>
                  <a:pt x="1447800" y="1447800"/>
                </a:lnTo>
                <a:lnTo>
                  <a:pt x="2895600" y="1447800"/>
                </a:lnTo>
                <a:lnTo>
                  <a:pt x="1447800" y="1447800"/>
                </a:lnTo>
                <a:lnTo>
                  <a:pt x="2701632" y="2171700"/>
                </a:lnTo>
                <a:lnTo>
                  <a:pt x="1447800" y="1447800"/>
                </a:lnTo>
                <a:lnTo>
                  <a:pt x="2171700" y="2701632"/>
                </a:lnTo>
                <a:lnTo>
                  <a:pt x="1447800" y="1447800"/>
                </a:lnTo>
                <a:lnTo>
                  <a:pt x="1447800" y="2895600"/>
                </a:lnTo>
                <a:lnTo>
                  <a:pt x="1447800" y="1447800"/>
                </a:lnTo>
                <a:lnTo>
                  <a:pt x="723900" y="2701632"/>
                </a:lnTo>
                <a:lnTo>
                  <a:pt x="1447800" y="1447800"/>
                </a:lnTo>
                <a:lnTo>
                  <a:pt x="210594" y="2182784"/>
                </a:lnTo>
                <a:lnTo>
                  <a:pt x="1447800" y="1447800"/>
                </a:lnTo>
                <a:lnTo>
                  <a:pt x="0" y="14478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1" name="Oval 10"/>
          <p:cNvSpPr/>
          <p:nvPr/>
        </p:nvSpPr>
        <p:spPr>
          <a:xfrm>
            <a:off x="3667125" y="2524125"/>
            <a:ext cx="1809750" cy="1809750"/>
          </a:xfrm>
          <a:prstGeom prst="ellipse">
            <a:avLst/>
          </a:prstGeom>
          <a:solidFill>
            <a:srgbClr val="DEE9F2"/>
          </a:solidFill>
          <a:ln>
            <a:solidFill>
              <a:srgbClr val="DEE9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2" name="TextBox 11"/>
          <p:cNvSpPr txBox="1"/>
          <p:nvPr/>
        </p:nvSpPr>
        <p:spPr>
          <a:xfrm>
            <a:off x="3095626" y="3190875"/>
            <a:ext cx="3428439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25" b="1" spc="-188" dirty="0">
                <a:solidFill>
                  <a:srgbClr val="1A1238"/>
                </a:solidFill>
                <a:latin typeface="Gotham" pitchFamily="50" charset="0"/>
              </a:rPr>
              <a:t>BIENVENIDOS</a:t>
            </a:r>
          </a:p>
        </p:txBody>
      </p:sp>
    </p:spTree>
    <p:extLst>
      <p:ext uri="{BB962C8B-B14F-4D97-AF65-F5344CB8AC3E}">
        <p14:creationId xmlns:p14="http://schemas.microsoft.com/office/powerpoint/2010/main" val="900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grpId="1" nodeType="withEffect" p14:presetBounceEnd="85000">
                                      <p:stCondLst>
                                        <p:cond delay="300"/>
                                      </p:stCondLst>
                                      <p:childTnLst>
                                        <p:animScale p14:bounceEnd="85000">
                                          <p:cBhvr>
                                            <p:cTn id="22" dur="1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1" grpId="1" animBg="1"/>
          <p:bldP spid="12" grpId="0"/>
          <p:bldP spid="1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1" grpId="1" animBg="1"/>
          <p:bldP spid="12" grpId="0"/>
          <p:bldP spid="12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coolors.co/export/png/f75c03-d90368-820263-291720-04a777">
            <a:extLst>
              <a:ext uri="{FF2B5EF4-FFF2-40B4-BE49-F238E27FC236}">
                <a16:creationId xmlns:a16="http://schemas.microsoft.com/office/drawing/2014/main" id="{DC6E4E9E-5D84-400D-A728-C092D9241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3" b="27339"/>
          <a:stretch/>
        </p:blipFill>
        <p:spPr bwMode="auto">
          <a:xfrm>
            <a:off x="2711303" y="6858001"/>
            <a:ext cx="3261537" cy="13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Rectangle 1023">
            <a:extLst>
              <a:ext uri="{FF2B5EF4-FFF2-40B4-BE49-F238E27FC236}">
                <a16:creationId xmlns:a16="http://schemas.microsoft.com/office/drawing/2014/main" id="{B0967430-B301-43A8-83E5-CDFAE1EE4CC9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7B068F-C312-49E3-A545-0C9247BD0F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5000">
                <a:srgbClr val="FF3399">
                  <a:alpha val="73725"/>
                </a:srgbClr>
              </a:gs>
              <a:gs pos="35000">
                <a:srgbClr val="FA3F04">
                  <a:alpha val="66667"/>
                </a:srgbClr>
              </a:gs>
              <a:gs pos="100000">
                <a:srgbClr val="C9039A">
                  <a:alpha val="77647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8D322E5-B83A-461B-978D-DD26656785A6}"/>
              </a:ext>
            </a:extLst>
          </p:cNvPr>
          <p:cNvSpPr/>
          <p:nvPr/>
        </p:nvSpPr>
        <p:spPr>
          <a:xfrm>
            <a:off x="2066925" y="1857375"/>
            <a:ext cx="1828800" cy="3143250"/>
          </a:xfrm>
          <a:custGeom>
            <a:avLst/>
            <a:gdLst>
              <a:gd name="connsiteX0" fmla="*/ 0 w 2438400"/>
              <a:gd name="connsiteY0" fmla="*/ 0 h 4191000"/>
              <a:gd name="connsiteX1" fmla="*/ 2438400 w 2438400"/>
              <a:gd name="connsiteY1" fmla="*/ 0 h 4191000"/>
              <a:gd name="connsiteX2" fmla="*/ 2438400 w 2438400"/>
              <a:gd name="connsiteY2" fmla="*/ 537400 h 4191000"/>
              <a:gd name="connsiteX3" fmla="*/ 2317236 w 2438400"/>
              <a:gd name="connsiteY3" fmla="*/ 760360 h 4191000"/>
              <a:gd name="connsiteX4" fmla="*/ 2317236 w 2438400"/>
              <a:gd name="connsiteY4" fmla="*/ 121164 h 4191000"/>
              <a:gd name="connsiteX5" fmla="*/ 121164 w 2438400"/>
              <a:gd name="connsiteY5" fmla="*/ 121164 h 4191000"/>
              <a:gd name="connsiteX6" fmla="*/ 121164 w 2438400"/>
              <a:gd name="connsiteY6" fmla="*/ 4069836 h 4191000"/>
              <a:gd name="connsiteX7" fmla="*/ 518752 w 2438400"/>
              <a:gd name="connsiteY7" fmla="*/ 4069836 h 4191000"/>
              <a:gd name="connsiteX8" fmla="*/ 452908 w 2438400"/>
              <a:gd name="connsiteY8" fmla="*/ 4191000 h 4191000"/>
              <a:gd name="connsiteX9" fmla="*/ 0 w 2438400"/>
              <a:gd name="connsiteY9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4191000">
                <a:moveTo>
                  <a:pt x="0" y="0"/>
                </a:moveTo>
                <a:lnTo>
                  <a:pt x="2438400" y="0"/>
                </a:lnTo>
                <a:lnTo>
                  <a:pt x="2438400" y="537400"/>
                </a:lnTo>
                <a:lnTo>
                  <a:pt x="2317236" y="760360"/>
                </a:lnTo>
                <a:lnTo>
                  <a:pt x="2317236" y="121164"/>
                </a:lnTo>
                <a:lnTo>
                  <a:pt x="121164" y="121164"/>
                </a:lnTo>
                <a:lnTo>
                  <a:pt x="121164" y="4069836"/>
                </a:lnTo>
                <a:lnTo>
                  <a:pt x="518752" y="4069836"/>
                </a:lnTo>
                <a:lnTo>
                  <a:pt x="452908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>
              <a:solidFill>
                <a:schemeClr val="bg1"/>
              </a:solidFill>
            </a:endParaRPr>
          </a:p>
        </p:txBody>
      </p:sp>
      <p:sp>
        <p:nvSpPr>
          <p:cNvPr id="1034" name="Right Triangle 1033">
            <a:extLst>
              <a:ext uri="{FF2B5EF4-FFF2-40B4-BE49-F238E27FC236}">
                <a16:creationId xmlns:a16="http://schemas.microsoft.com/office/drawing/2014/main" id="{CCBE9047-2D6E-4417-B721-9C63E5173E7E}"/>
              </a:ext>
            </a:extLst>
          </p:cNvPr>
          <p:cNvSpPr/>
          <p:nvPr/>
        </p:nvSpPr>
        <p:spPr>
          <a:xfrm>
            <a:off x="0" y="857250"/>
            <a:ext cx="4276725" cy="5143500"/>
          </a:xfrm>
          <a:prstGeom prst="rtTriangle">
            <a:avLst/>
          </a:prstGeom>
          <a:solidFill>
            <a:srgbClr val="29172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D6C517C6-C61B-48A4-895E-337F65976802}"/>
              </a:ext>
            </a:extLst>
          </p:cNvPr>
          <p:cNvSpPr/>
          <p:nvPr/>
        </p:nvSpPr>
        <p:spPr>
          <a:xfrm flipH="1">
            <a:off x="3238500" y="3648075"/>
            <a:ext cx="5905500" cy="2361263"/>
          </a:xfrm>
          <a:prstGeom prst="rtTriangl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1035" name="Trapezoid 1034">
            <a:extLst>
              <a:ext uri="{FF2B5EF4-FFF2-40B4-BE49-F238E27FC236}">
                <a16:creationId xmlns:a16="http://schemas.microsoft.com/office/drawing/2014/main" id="{23DBF878-268F-456F-B170-E67E212F8EF3}"/>
              </a:ext>
            </a:extLst>
          </p:cNvPr>
          <p:cNvSpPr/>
          <p:nvPr/>
        </p:nvSpPr>
        <p:spPr>
          <a:xfrm>
            <a:off x="866775" y="857250"/>
            <a:ext cx="7410450" cy="5143500"/>
          </a:xfrm>
          <a:prstGeom prst="trapezoid">
            <a:avLst>
              <a:gd name="adj" fmla="val 61111"/>
            </a:avLst>
          </a:prstGeom>
          <a:solidFill>
            <a:srgbClr val="FF3399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F4D7DA3A-B7FB-45DD-9ED7-4CEF021B2F1A}"/>
              </a:ext>
            </a:extLst>
          </p:cNvPr>
          <p:cNvSpPr txBox="1"/>
          <p:nvPr/>
        </p:nvSpPr>
        <p:spPr>
          <a:xfrm>
            <a:off x="2123728" y="2931236"/>
            <a:ext cx="2448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/>
                </a:solidFill>
                <a:cs typeface="Arial" pitchFamily="34" charset="0"/>
              </a:rPr>
              <a:t>PLAN DE MANT. Y REP</a:t>
            </a:r>
            <a:endParaRPr lang="ko-KR" altLang="en-US" sz="2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6" name="Right Triangle 1035">
            <a:extLst>
              <a:ext uri="{FF2B5EF4-FFF2-40B4-BE49-F238E27FC236}">
                <a16:creationId xmlns:a16="http://schemas.microsoft.com/office/drawing/2014/main" id="{A9B7B1FE-FDBD-4B09-894A-64DA76CB7936}"/>
              </a:ext>
            </a:extLst>
          </p:cNvPr>
          <p:cNvSpPr/>
          <p:nvPr/>
        </p:nvSpPr>
        <p:spPr>
          <a:xfrm flipH="1" flipV="1">
            <a:off x="0" y="857250"/>
            <a:ext cx="9144000" cy="4212000"/>
          </a:xfrm>
          <a:prstGeom prst="rtTriangl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A4E713F7-655D-4921-B42D-39163CB38ABD}"/>
              </a:ext>
            </a:extLst>
          </p:cNvPr>
          <p:cNvSpPr txBox="1"/>
          <p:nvPr/>
        </p:nvSpPr>
        <p:spPr>
          <a:xfrm>
            <a:off x="4610623" y="255208"/>
            <a:ext cx="4338271" cy="657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Cambio de techo del 3° piso.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Cambio de techo de la biblioteca.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Instalación bajadas de agua.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Reparación cocina del colegio.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Pintura Interior del Colegio (todas las dependencias).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Pintura gimnasio.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Duchas y baños del gimnasio (reparación).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Instalación de </a:t>
            </a:r>
            <a:r>
              <a:rPr lang="es-CL" altLang="ko-KR" dirty="0" err="1">
                <a:solidFill>
                  <a:schemeClr val="bg1"/>
                </a:solidFill>
                <a:cs typeface="Arial" pitchFamily="34" charset="0"/>
              </a:rPr>
              <a:t>Calefont</a:t>
            </a: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 gimnasio (agua fría y caliente).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Cambio de luminarias del gimnasio.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Mantenimiento sistema eléctrico.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Mantenimiento y reparaciones sistema de calefacción colegio.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Reposición de vidrios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Reparación de mesas del comedor.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Reparación de WC y lavamanos de los baños del colegio.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Cambio de tubos fluorescentes y ampolletas del colegio.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Mantenimiento sistema computacional.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Mantenimiento y reparación máquina central de apuntes.</a:t>
            </a:r>
            <a:endParaRPr lang="es-CL" altLang="ko-KR" sz="105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endParaRPr lang="en-IN" sz="75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A574A1AA-DE28-4992-8EC3-356209AB41CF}"/>
              </a:ext>
            </a:extLst>
          </p:cNvPr>
          <p:cNvCxnSpPr/>
          <p:nvPr/>
        </p:nvCxnSpPr>
        <p:spPr>
          <a:xfrm flipV="1">
            <a:off x="4572000" y="1852613"/>
            <a:ext cx="0" cy="3152775"/>
          </a:xfrm>
          <a:prstGeom prst="line">
            <a:avLst/>
          </a:prstGeom>
          <a:ln>
            <a:solidFill>
              <a:schemeClr val="bg1">
                <a:lumMod val="9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0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34" grpId="0" animBg="1"/>
      <p:bldP spid="47" grpId="0" animBg="1"/>
      <p:bldP spid="1029" grpId="0" uiExpand="1" build="p"/>
      <p:bldP spid="1036" grpId="0" animBg="1"/>
      <p:bldP spid="10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coolors.co/export/png/f75c03-d90368-820263-291720-04a777">
            <a:extLst>
              <a:ext uri="{FF2B5EF4-FFF2-40B4-BE49-F238E27FC236}">
                <a16:creationId xmlns:a16="http://schemas.microsoft.com/office/drawing/2014/main" id="{DC6E4E9E-5D84-400D-A728-C092D9241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3" b="27339"/>
          <a:stretch/>
        </p:blipFill>
        <p:spPr bwMode="auto">
          <a:xfrm>
            <a:off x="2711303" y="6858001"/>
            <a:ext cx="3261537" cy="13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Rectangle 1023">
            <a:extLst>
              <a:ext uri="{FF2B5EF4-FFF2-40B4-BE49-F238E27FC236}">
                <a16:creationId xmlns:a16="http://schemas.microsoft.com/office/drawing/2014/main" id="{B0967430-B301-43A8-83E5-CDFAE1EE4CC9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7B068F-C312-49E3-A545-0C9247BD0F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5000">
                <a:srgbClr val="FF3399">
                  <a:alpha val="73725"/>
                </a:srgbClr>
              </a:gs>
              <a:gs pos="35000">
                <a:srgbClr val="FA3F04">
                  <a:alpha val="66667"/>
                </a:srgbClr>
              </a:gs>
              <a:gs pos="100000">
                <a:srgbClr val="C9039A">
                  <a:alpha val="77647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8D322E5-B83A-461B-978D-DD26656785A6}"/>
              </a:ext>
            </a:extLst>
          </p:cNvPr>
          <p:cNvSpPr/>
          <p:nvPr/>
        </p:nvSpPr>
        <p:spPr>
          <a:xfrm>
            <a:off x="2066925" y="1857375"/>
            <a:ext cx="1828800" cy="3143250"/>
          </a:xfrm>
          <a:custGeom>
            <a:avLst/>
            <a:gdLst>
              <a:gd name="connsiteX0" fmla="*/ 0 w 2438400"/>
              <a:gd name="connsiteY0" fmla="*/ 0 h 4191000"/>
              <a:gd name="connsiteX1" fmla="*/ 2438400 w 2438400"/>
              <a:gd name="connsiteY1" fmla="*/ 0 h 4191000"/>
              <a:gd name="connsiteX2" fmla="*/ 2438400 w 2438400"/>
              <a:gd name="connsiteY2" fmla="*/ 537400 h 4191000"/>
              <a:gd name="connsiteX3" fmla="*/ 2317236 w 2438400"/>
              <a:gd name="connsiteY3" fmla="*/ 760360 h 4191000"/>
              <a:gd name="connsiteX4" fmla="*/ 2317236 w 2438400"/>
              <a:gd name="connsiteY4" fmla="*/ 121164 h 4191000"/>
              <a:gd name="connsiteX5" fmla="*/ 121164 w 2438400"/>
              <a:gd name="connsiteY5" fmla="*/ 121164 h 4191000"/>
              <a:gd name="connsiteX6" fmla="*/ 121164 w 2438400"/>
              <a:gd name="connsiteY6" fmla="*/ 4069836 h 4191000"/>
              <a:gd name="connsiteX7" fmla="*/ 518752 w 2438400"/>
              <a:gd name="connsiteY7" fmla="*/ 4069836 h 4191000"/>
              <a:gd name="connsiteX8" fmla="*/ 452908 w 2438400"/>
              <a:gd name="connsiteY8" fmla="*/ 4191000 h 4191000"/>
              <a:gd name="connsiteX9" fmla="*/ 0 w 2438400"/>
              <a:gd name="connsiteY9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4191000">
                <a:moveTo>
                  <a:pt x="0" y="0"/>
                </a:moveTo>
                <a:lnTo>
                  <a:pt x="2438400" y="0"/>
                </a:lnTo>
                <a:lnTo>
                  <a:pt x="2438400" y="537400"/>
                </a:lnTo>
                <a:lnTo>
                  <a:pt x="2317236" y="760360"/>
                </a:lnTo>
                <a:lnTo>
                  <a:pt x="2317236" y="121164"/>
                </a:lnTo>
                <a:lnTo>
                  <a:pt x="121164" y="121164"/>
                </a:lnTo>
                <a:lnTo>
                  <a:pt x="121164" y="4069836"/>
                </a:lnTo>
                <a:lnTo>
                  <a:pt x="518752" y="4069836"/>
                </a:lnTo>
                <a:lnTo>
                  <a:pt x="452908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>
              <a:solidFill>
                <a:schemeClr val="bg1"/>
              </a:solidFill>
            </a:endParaRPr>
          </a:p>
        </p:txBody>
      </p:sp>
      <p:sp>
        <p:nvSpPr>
          <p:cNvPr id="1034" name="Right Triangle 1033">
            <a:extLst>
              <a:ext uri="{FF2B5EF4-FFF2-40B4-BE49-F238E27FC236}">
                <a16:creationId xmlns:a16="http://schemas.microsoft.com/office/drawing/2014/main" id="{CCBE9047-2D6E-4417-B721-9C63E5173E7E}"/>
              </a:ext>
            </a:extLst>
          </p:cNvPr>
          <p:cNvSpPr/>
          <p:nvPr/>
        </p:nvSpPr>
        <p:spPr>
          <a:xfrm>
            <a:off x="0" y="857250"/>
            <a:ext cx="4276725" cy="5143500"/>
          </a:xfrm>
          <a:prstGeom prst="rtTriangle">
            <a:avLst/>
          </a:prstGeom>
          <a:solidFill>
            <a:srgbClr val="29172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D6C517C6-C61B-48A4-895E-337F65976802}"/>
              </a:ext>
            </a:extLst>
          </p:cNvPr>
          <p:cNvSpPr/>
          <p:nvPr/>
        </p:nvSpPr>
        <p:spPr>
          <a:xfrm flipH="1">
            <a:off x="3238500" y="3648075"/>
            <a:ext cx="5905500" cy="2361263"/>
          </a:xfrm>
          <a:prstGeom prst="rtTriangl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1035" name="Trapezoid 1034">
            <a:extLst>
              <a:ext uri="{FF2B5EF4-FFF2-40B4-BE49-F238E27FC236}">
                <a16:creationId xmlns:a16="http://schemas.microsoft.com/office/drawing/2014/main" id="{23DBF878-268F-456F-B170-E67E212F8EF3}"/>
              </a:ext>
            </a:extLst>
          </p:cNvPr>
          <p:cNvSpPr/>
          <p:nvPr/>
        </p:nvSpPr>
        <p:spPr>
          <a:xfrm>
            <a:off x="866775" y="857250"/>
            <a:ext cx="7410450" cy="5143500"/>
          </a:xfrm>
          <a:prstGeom prst="trapezoid">
            <a:avLst>
              <a:gd name="adj" fmla="val 61111"/>
            </a:avLst>
          </a:prstGeom>
          <a:solidFill>
            <a:srgbClr val="FF3399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F4D7DA3A-B7FB-45DD-9ED7-4CEF021B2F1A}"/>
              </a:ext>
            </a:extLst>
          </p:cNvPr>
          <p:cNvSpPr txBox="1"/>
          <p:nvPr/>
        </p:nvSpPr>
        <p:spPr>
          <a:xfrm>
            <a:off x="2123728" y="293123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PEDAGÓGICO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6" name="Right Triangle 1035">
            <a:extLst>
              <a:ext uri="{FF2B5EF4-FFF2-40B4-BE49-F238E27FC236}">
                <a16:creationId xmlns:a16="http://schemas.microsoft.com/office/drawing/2014/main" id="{A9B7B1FE-FDBD-4B09-894A-64DA76CB7936}"/>
              </a:ext>
            </a:extLst>
          </p:cNvPr>
          <p:cNvSpPr/>
          <p:nvPr/>
        </p:nvSpPr>
        <p:spPr>
          <a:xfrm flipH="1" flipV="1">
            <a:off x="0" y="857250"/>
            <a:ext cx="9144000" cy="4212000"/>
          </a:xfrm>
          <a:prstGeom prst="rtTriangl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A4E713F7-655D-4921-B42D-39163CB38ABD}"/>
              </a:ext>
            </a:extLst>
          </p:cNvPr>
          <p:cNvSpPr txBox="1"/>
          <p:nvPr/>
        </p:nvSpPr>
        <p:spPr>
          <a:xfrm>
            <a:off x="4610623" y="116632"/>
            <a:ext cx="4533377" cy="6855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Implementación asignaturas de consejo de curso (todos los cursos).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Implementación asignatura de Argumentación (3° y 4°).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Implementación plan diferenciado (3° y 4°).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Área científica.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Biología – química.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Química – física.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Modificación Reglamento de Evaluación.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Eliminación de los Exámenes.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Eliminación de las pruebas de avance.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Implementación de los talleres de artes y ed. Música (3° y 4°), Ed. Física.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Implementación de Talleres de ed. </a:t>
            </a:r>
            <a:r>
              <a:rPr lang="es-CL" altLang="ko-KR" dirty="0" err="1">
                <a:solidFill>
                  <a:schemeClr val="bg1"/>
                </a:solidFill>
                <a:cs typeface="Arial" pitchFamily="34" charset="0"/>
              </a:rPr>
              <a:t>Extraprogramáticas</a:t>
            </a: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	- Coro.</a:t>
            </a:r>
          </a:p>
          <a:p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	- Instrumental.</a:t>
            </a:r>
          </a:p>
          <a:p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	- Teatro.</a:t>
            </a:r>
          </a:p>
          <a:p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	- </a:t>
            </a:r>
            <a:r>
              <a:rPr lang="es-CL" altLang="ko-KR" dirty="0" err="1">
                <a:solidFill>
                  <a:schemeClr val="bg1"/>
                </a:solidFill>
                <a:cs typeface="Arial" pitchFamily="34" charset="0"/>
              </a:rPr>
              <a:t>Football</a:t>
            </a: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	- </a:t>
            </a:r>
            <a:r>
              <a:rPr lang="es-CL" altLang="ko-KR" dirty="0" err="1">
                <a:solidFill>
                  <a:schemeClr val="bg1"/>
                </a:solidFill>
                <a:cs typeface="Arial" pitchFamily="34" charset="0"/>
              </a:rPr>
              <a:t>Basquetboll</a:t>
            </a: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	- Folclore.</a:t>
            </a:r>
          </a:p>
          <a:p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	- Diseño Artístico.</a:t>
            </a:r>
          </a:p>
          <a:p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	- Voleibol.</a:t>
            </a:r>
          </a:p>
          <a:p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	- Natación.</a:t>
            </a:r>
          </a:p>
          <a:p>
            <a:pPr algn="just"/>
            <a:endParaRPr lang="en-IN" sz="75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A574A1AA-DE28-4992-8EC3-356209AB41CF}"/>
              </a:ext>
            </a:extLst>
          </p:cNvPr>
          <p:cNvCxnSpPr/>
          <p:nvPr/>
        </p:nvCxnSpPr>
        <p:spPr>
          <a:xfrm flipV="1">
            <a:off x="4572000" y="1852613"/>
            <a:ext cx="0" cy="3152775"/>
          </a:xfrm>
          <a:prstGeom prst="line">
            <a:avLst/>
          </a:prstGeom>
          <a:ln>
            <a:solidFill>
              <a:schemeClr val="bg1">
                <a:lumMod val="9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38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34" grpId="0" animBg="1"/>
      <p:bldP spid="47" grpId="0" animBg="1"/>
      <p:bldP spid="1029" grpId="0" uiExpand="1" build="p"/>
      <p:bldP spid="1036" grpId="0" animBg="1"/>
      <p:bldP spid="10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3608" y="112474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BALANCE C.C.G.A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237" y="2636912"/>
            <a:ext cx="47815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61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539" y="274638"/>
            <a:ext cx="6480174" cy="1143000"/>
          </a:xfrm>
          <a:solidFill>
            <a:srgbClr val="DEE9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/>
              <a:t>Ornamentación</a:t>
            </a:r>
            <a:r>
              <a:rPr lang="en-US" dirty="0"/>
              <a:t> y/o </a:t>
            </a:r>
            <a:r>
              <a:rPr lang="en-US" dirty="0" err="1"/>
              <a:t>Decoración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785926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 err="1">
                <a:solidFill>
                  <a:srgbClr val="DEE9F2"/>
                </a:solidFill>
              </a:rPr>
              <a:t>Infraestructura</a:t>
            </a:r>
            <a:endParaRPr lang="en-US" b="1" dirty="0">
              <a:solidFill>
                <a:srgbClr val="DEE9F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85992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 err="1">
                <a:solidFill>
                  <a:srgbClr val="DEE9F2"/>
                </a:solidFill>
              </a:rPr>
              <a:t>Varios</a:t>
            </a:r>
            <a:endParaRPr lang="en-US" b="1" dirty="0">
              <a:solidFill>
                <a:srgbClr val="DEE9F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86058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>
                <a:solidFill>
                  <a:srgbClr val="DEE9F2"/>
                </a:solidFill>
              </a:rPr>
              <a:t>Balance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785794"/>
            <a:ext cx="2071670" cy="500066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179388"/>
            <a:r>
              <a:rPr lang="en-US" dirty="0">
                <a:solidFill>
                  <a:srgbClr val="184769"/>
                </a:solidFill>
              </a:rPr>
              <a:t>→</a:t>
            </a:r>
            <a:r>
              <a:rPr lang="en-US" b="1" dirty="0">
                <a:solidFill>
                  <a:srgbClr val="184769"/>
                </a:solidFill>
                <a:sym typeface="Wingdings 3"/>
              </a:rPr>
              <a:t> </a:t>
            </a:r>
            <a:r>
              <a:rPr lang="en-US" b="1" dirty="0" err="1">
                <a:solidFill>
                  <a:srgbClr val="184769"/>
                </a:solidFill>
              </a:rPr>
              <a:t>Ornamentación</a:t>
            </a:r>
            <a:r>
              <a:rPr lang="en-US" b="1" dirty="0">
                <a:solidFill>
                  <a:srgbClr val="184769"/>
                </a:solidFill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1285860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 err="1">
                <a:solidFill>
                  <a:srgbClr val="DEE9F2"/>
                </a:solidFill>
              </a:rPr>
              <a:t>Mant</a:t>
            </a:r>
            <a:r>
              <a:rPr lang="en-US" b="1" dirty="0">
                <a:solidFill>
                  <a:srgbClr val="DEE9F2"/>
                </a:solidFill>
              </a:rPr>
              <a:t>. y/o Rep</a:t>
            </a:r>
          </a:p>
        </p:txBody>
      </p:sp>
      <p:sp>
        <p:nvSpPr>
          <p:cNvPr id="21" name="Espace réservé du contenu 6"/>
          <p:cNvSpPr>
            <a:spLocks noGrp="1"/>
          </p:cNvSpPr>
          <p:nvPr>
            <p:ph sz="half" idx="1"/>
          </p:nvPr>
        </p:nvSpPr>
        <p:spPr>
          <a:xfrm>
            <a:off x="2268537" y="1600201"/>
            <a:ext cx="6480175" cy="4349080"/>
          </a:xfrm>
          <a:solidFill>
            <a:srgbClr val="DEE9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L" sz="2000" b="1" dirty="0"/>
              <a:t>Pintura interna del colegio.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2000" b="1" dirty="0"/>
              <a:t>Salas de clases.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2000" b="1" dirty="0"/>
              <a:t>Pasillos.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2000" b="1" dirty="0"/>
              <a:t>Camarines gimnasio.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2000" b="1" dirty="0"/>
              <a:t>Comedor.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2000" b="1" dirty="0"/>
              <a:t>Sala de profesores.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2000" b="1" dirty="0"/>
              <a:t>Instalación de lámparas.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2000" b="1" dirty="0"/>
              <a:t>Patio cubierto.</a:t>
            </a:r>
            <a:endParaRPr lang="en-US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EE9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Reparación</a:t>
            </a:r>
            <a:r>
              <a:rPr lang="en-US" dirty="0"/>
              <a:t> y/o </a:t>
            </a:r>
            <a:r>
              <a:rPr lang="en-US" dirty="0" err="1"/>
              <a:t>Mantención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785926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 err="1">
                <a:solidFill>
                  <a:srgbClr val="DEE9F2"/>
                </a:solidFill>
              </a:rPr>
              <a:t>Infraestructura</a:t>
            </a:r>
            <a:endParaRPr lang="en-US" b="1" dirty="0">
              <a:solidFill>
                <a:srgbClr val="DEE9F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85992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 err="1">
                <a:solidFill>
                  <a:srgbClr val="DEE9F2"/>
                </a:solidFill>
              </a:rPr>
              <a:t>Varios</a:t>
            </a:r>
            <a:endParaRPr lang="en-US" b="1" dirty="0">
              <a:solidFill>
                <a:srgbClr val="DEE9F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852936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>
                <a:solidFill>
                  <a:srgbClr val="DEE9F2"/>
                </a:solidFill>
              </a:rPr>
              <a:t>Balance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785794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 err="1">
                <a:solidFill>
                  <a:srgbClr val="DEE9F2"/>
                </a:solidFill>
              </a:rPr>
              <a:t>Ornamentación</a:t>
            </a:r>
            <a:endParaRPr lang="en-US" b="1" dirty="0">
              <a:solidFill>
                <a:srgbClr val="DEE9F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285860"/>
            <a:ext cx="2071670" cy="500066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dirty="0">
                <a:solidFill>
                  <a:srgbClr val="184769"/>
                </a:solidFill>
              </a:rPr>
              <a:t>→</a:t>
            </a:r>
            <a:r>
              <a:rPr lang="en-US" b="1" dirty="0">
                <a:solidFill>
                  <a:srgbClr val="184769"/>
                </a:solidFill>
                <a:sym typeface="Wingdings 3"/>
              </a:rPr>
              <a:t> </a:t>
            </a:r>
            <a:r>
              <a:rPr lang="en-US" b="1" dirty="0" err="1">
                <a:solidFill>
                  <a:srgbClr val="184769"/>
                </a:solidFill>
              </a:rPr>
              <a:t>Mant</a:t>
            </a:r>
            <a:r>
              <a:rPr lang="en-US" b="1" dirty="0">
                <a:solidFill>
                  <a:srgbClr val="184769"/>
                </a:solidFill>
              </a:rPr>
              <a:t>. y/o Rep</a:t>
            </a:r>
          </a:p>
        </p:txBody>
      </p:sp>
      <p:sp>
        <p:nvSpPr>
          <p:cNvPr id="31" name="Espace réservé du contenu 7"/>
          <p:cNvSpPr txBox="1">
            <a:spLocks/>
          </p:cNvSpPr>
          <p:nvPr/>
        </p:nvSpPr>
        <p:spPr>
          <a:xfrm>
            <a:off x="2283103" y="1644729"/>
            <a:ext cx="6465609" cy="4376559"/>
          </a:xfrm>
          <a:prstGeom prst="rect">
            <a:avLst/>
          </a:prstGeom>
          <a:solidFill>
            <a:srgbClr val="DEE9F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s-CL" b="1" dirty="0"/>
              <a:t>Baños de los alumnos (WC, estanques, llaves, cambio de flexibles, tapas de </a:t>
            </a:r>
            <a:r>
              <a:rPr lang="es-CL" b="1" dirty="0" err="1"/>
              <a:t>wc</a:t>
            </a:r>
            <a:r>
              <a:rPr lang="es-CL" b="1" dirty="0"/>
              <a:t>, </a:t>
            </a:r>
            <a:r>
              <a:rPr lang="es-CL" b="1" dirty="0" err="1"/>
              <a:t>etc</a:t>
            </a:r>
            <a:r>
              <a:rPr lang="es-CL" b="1" dirty="0"/>
              <a:t>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b="1" dirty="0"/>
              <a:t>Sistema eléctrico: enchufes, tapas, interruptores, etc.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b="1" dirty="0"/>
              <a:t>Cerraduras de puertas, puertas, vidrios.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rgbClr val="DEE9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err="1"/>
              <a:t>Infraestructura</a:t>
            </a:r>
            <a:endParaRPr lang="fr-FR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2268537" y="1600200"/>
            <a:ext cx="6480175" cy="4525963"/>
          </a:xfrm>
          <a:solidFill>
            <a:srgbClr val="DEE9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2400" b="1" dirty="0"/>
              <a:t>Bodega primer piso.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400" b="1" dirty="0"/>
              <a:t>Inspectoría segundo piso (sala de entrevista Padres y/o apoderados).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400" b="1" dirty="0"/>
              <a:t>Habilitación comedor.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400" b="1" dirty="0"/>
              <a:t>Traslado sala de E. Música.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400" b="1" dirty="0"/>
              <a:t>Montaje sala de E. Musical.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0" y="785794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 err="1">
                <a:solidFill>
                  <a:srgbClr val="DEE9F2"/>
                </a:solidFill>
              </a:rPr>
              <a:t>Ornamentación</a:t>
            </a:r>
            <a:endParaRPr lang="en-US" b="1" dirty="0">
              <a:solidFill>
                <a:srgbClr val="DEE9F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285860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 err="1">
                <a:solidFill>
                  <a:srgbClr val="DEE9F2"/>
                </a:solidFill>
              </a:rPr>
              <a:t>Mant</a:t>
            </a:r>
            <a:r>
              <a:rPr lang="en-US" b="1" dirty="0">
                <a:solidFill>
                  <a:srgbClr val="DEE9F2"/>
                </a:solidFill>
              </a:rPr>
              <a:t>. y/o Rep.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1785926"/>
            <a:ext cx="2071670" cy="500066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dirty="0">
                <a:solidFill>
                  <a:srgbClr val="184769"/>
                </a:solidFill>
              </a:rPr>
              <a:t>→</a:t>
            </a:r>
            <a:r>
              <a:rPr lang="en-US" b="1" dirty="0">
                <a:solidFill>
                  <a:srgbClr val="184769"/>
                </a:solidFill>
                <a:sym typeface="Wingdings 3"/>
              </a:rPr>
              <a:t> </a:t>
            </a:r>
            <a:r>
              <a:rPr lang="en-US" b="1" dirty="0" err="1">
                <a:solidFill>
                  <a:srgbClr val="184769"/>
                </a:solidFill>
              </a:rPr>
              <a:t>Infraestructura</a:t>
            </a:r>
            <a:endParaRPr lang="en-US" b="1" dirty="0">
              <a:solidFill>
                <a:srgbClr val="18476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285992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 err="1">
                <a:solidFill>
                  <a:srgbClr val="DEE9F2"/>
                </a:solidFill>
              </a:rPr>
              <a:t>Varios</a:t>
            </a:r>
            <a:endParaRPr lang="en-US" b="1" dirty="0">
              <a:solidFill>
                <a:srgbClr val="DEE9F2"/>
              </a:solidFill>
            </a:endParaRPr>
          </a:p>
        </p:txBody>
      </p:sp>
      <p:sp>
        <p:nvSpPr>
          <p:cNvPr id="20" name="Rectangle 27"/>
          <p:cNvSpPr/>
          <p:nvPr/>
        </p:nvSpPr>
        <p:spPr>
          <a:xfrm>
            <a:off x="10557" y="2712910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>
                <a:solidFill>
                  <a:srgbClr val="DEE9F2"/>
                </a:solidFill>
              </a:rPr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3606190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solidFill>
            <a:srgbClr val="DEE9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Varios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2268538" y="1600201"/>
            <a:ext cx="6480174" cy="3845023"/>
          </a:xfrm>
          <a:solidFill>
            <a:srgbClr val="DEE9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fr-FR" b="1" dirty="0"/>
              <a:t>Día del Alumno.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b="1" dirty="0"/>
              <a:t>Pilas.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b="1" dirty="0"/>
              <a:t>Llaves (copias).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b="1" dirty="0"/>
              <a:t>Flete (s).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785794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 err="1">
                <a:solidFill>
                  <a:srgbClr val="DEE9F2"/>
                </a:solidFill>
              </a:rPr>
              <a:t>Ornamentación</a:t>
            </a:r>
            <a:endParaRPr lang="en-US" b="1" dirty="0">
              <a:solidFill>
                <a:srgbClr val="DEE9F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85860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 err="1">
                <a:solidFill>
                  <a:srgbClr val="DEE9F2"/>
                </a:solidFill>
              </a:rPr>
              <a:t>Mant</a:t>
            </a:r>
            <a:r>
              <a:rPr lang="en-US" b="1" dirty="0">
                <a:solidFill>
                  <a:srgbClr val="DEE9F2"/>
                </a:solidFill>
              </a:rPr>
              <a:t>. y/o Pep.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785926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 err="1">
                <a:solidFill>
                  <a:srgbClr val="DEE9F2"/>
                </a:solidFill>
              </a:rPr>
              <a:t>Infraestructura</a:t>
            </a:r>
            <a:endParaRPr lang="en-US" b="1" dirty="0">
              <a:solidFill>
                <a:srgbClr val="DEE9F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5992"/>
            <a:ext cx="2071670" cy="500066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>
                <a:solidFill>
                  <a:srgbClr val="184769"/>
                </a:solidFill>
              </a:rPr>
              <a:t>→</a:t>
            </a:r>
            <a:r>
              <a:rPr lang="en-US" b="1" dirty="0">
                <a:solidFill>
                  <a:srgbClr val="184769"/>
                </a:solidFill>
                <a:sym typeface="Wingdings 3"/>
              </a:rPr>
              <a:t> </a:t>
            </a:r>
            <a:r>
              <a:rPr lang="en-US" b="1" dirty="0" err="1">
                <a:solidFill>
                  <a:srgbClr val="184769"/>
                </a:solidFill>
              </a:rPr>
              <a:t>Varios</a:t>
            </a:r>
            <a:endParaRPr lang="en-US" b="1" dirty="0">
              <a:solidFill>
                <a:srgbClr val="184769"/>
              </a:solidFill>
            </a:endParaRPr>
          </a:p>
        </p:txBody>
      </p:sp>
      <p:sp>
        <p:nvSpPr>
          <p:cNvPr id="23" name="Rectangle 13"/>
          <p:cNvSpPr/>
          <p:nvPr/>
        </p:nvSpPr>
        <p:spPr>
          <a:xfrm>
            <a:off x="-3260" y="2784918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>
                <a:solidFill>
                  <a:srgbClr val="DEE9F2"/>
                </a:solidFill>
              </a:rPr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163788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solidFill>
            <a:srgbClr val="DEE9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Balance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785794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 err="1">
                <a:solidFill>
                  <a:srgbClr val="DEE9F2"/>
                </a:solidFill>
              </a:rPr>
              <a:t>Ornamentación</a:t>
            </a:r>
            <a:endParaRPr lang="en-US" b="1" dirty="0">
              <a:solidFill>
                <a:srgbClr val="DEE9F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85860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 err="1">
                <a:solidFill>
                  <a:srgbClr val="DEE9F2"/>
                </a:solidFill>
              </a:rPr>
              <a:t>Mant</a:t>
            </a:r>
            <a:r>
              <a:rPr lang="en-US" b="1" dirty="0">
                <a:solidFill>
                  <a:srgbClr val="DEE9F2"/>
                </a:solidFill>
              </a:rPr>
              <a:t>. y/o Rep.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785926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 err="1">
                <a:solidFill>
                  <a:srgbClr val="DEE9F2"/>
                </a:solidFill>
              </a:rPr>
              <a:t>Infraestructura</a:t>
            </a:r>
            <a:endParaRPr lang="en-US" b="1" dirty="0">
              <a:solidFill>
                <a:srgbClr val="DEE9F2"/>
              </a:solidFill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99C70606-6F57-46F9-A279-EA3774F9A864}"/>
              </a:ext>
            </a:extLst>
          </p:cNvPr>
          <p:cNvSpPr/>
          <p:nvPr/>
        </p:nvSpPr>
        <p:spPr>
          <a:xfrm>
            <a:off x="-900" y="2784918"/>
            <a:ext cx="2071670" cy="500066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>
                <a:solidFill>
                  <a:srgbClr val="184769"/>
                </a:solidFill>
              </a:rPr>
              <a:t>→</a:t>
            </a:r>
            <a:r>
              <a:rPr lang="en-US" b="1" dirty="0">
                <a:solidFill>
                  <a:srgbClr val="184769"/>
                </a:solidFill>
                <a:sym typeface="Wingdings 3"/>
              </a:rPr>
              <a:t> </a:t>
            </a:r>
            <a:r>
              <a:rPr lang="en-US" b="1" dirty="0">
                <a:solidFill>
                  <a:srgbClr val="184769"/>
                </a:solidFill>
              </a:rPr>
              <a:t>Balance</a:t>
            </a: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B384EDA7-E72A-45EE-A01C-AB71C80415C4}"/>
              </a:ext>
            </a:extLst>
          </p:cNvPr>
          <p:cNvSpPr/>
          <p:nvPr/>
        </p:nvSpPr>
        <p:spPr>
          <a:xfrm>
            <a:off x="-900" y="2280862"/>
            <a:ext cx="20716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9388"/>
            <a:r>
              <a:rPr lang="en-US" b="1" dirty="0" err="1">
                <a:solidFill>
                  <a:srgbClr val="DEE9F2"/>
                </a:solidFill>
              </a:rPr>
              <a:t>Varios</a:t>
            </a:r>
            <a:endParaRPr lang="en-US" b="1" dirty="0">
              <a:solidFill>
                <a:srgbClr val="DEE9F2"/>
              </a:solidFill>
            </a:endParaRPr>
          </a:p>
        </p:txBody>
      </p: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7471"/>
              </p:ext>
            </p:extLst>
          </p:nvPr>
        </p:nvGraphicFramePr>
        <p:xfrm>
          <a:off x="3425134" y="1765344"/>
          <a:ext cx="4166980" cy="4688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6746">
                  <a:extLst>
                    <a:ext uri="{9D8B030D-6E8A-4147-A177-3AD203B41FA5}">
                      <a16:colId xmlns:a16="http://schemas.microsoft.com/office/drawing/2014/main" val="422389571"/>
                    </a:ext>
                  </a:extLst>
                </a:gridCol>
                <a:gridCol w="692573">
                  <a:extLst>
                    <a:ext uri="{9D8B030D-6E8A-4147-A177-3AD203B41FA5}">
                      <a16:colId xmlns:a16="http://schemas.microsoft.com/office/drawing/2014/main" val="3311729625"/>
                    </a:ext>
                  </a:extLst>
                </a:gridCol>
                <a:gridCol w="1927661">
                  <a:extLst>
                    <a:ext uri="{9D8B030D-6E8A-4147-A177-3AD203B41FA5}">
                      <a16:colId xmlns:a16="http://schemas.microsoft.com/office/drawing/2014/main" val="930895651"/>
                    </a:ext>
                  </a:extLst>
                </a:gridCol>
              </a:tblGrid>
              <a:tr h="2250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INGRESOS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$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3.307.500.-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extLst>
                  <a:ext uri="{0D108BD9-81ED-4DB2-BD59-A6C34878D82A}">
                    <a16:rowId xmlns:a16="http://schemas.microsoft.com/office/drawing/2014/main" val="3368356817"/>
                  </a:ext>
                </a:extLst>
              </a:tr>
              <a:tr h="2250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extLst>
                  <a:ext uri="{0D108BD9-81ED-4DB2-BD59-A6C34878D82A}">
                    <a16:rowId xmlns:a16="http://schemas.microsoft.com/office/drawing/2014/main" val="2737383446"/>
                  </a:ext>
                </a:extLst>
              </a:tr>
              <a:tr h="2770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EGRESOS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$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3.258.076.-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extLst>
                  <a:ext uri="{0D108BD9-81ED-4DB2-BD59-A6C34878D82A}">
                    <a16:rowId xmlns:a16="http://schemas.microsoft.com/office/drawing/2014/main" val="3106073774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extLst>
                  <a:ext uri="{0D108BD9-81ED-4DB2-BD59-A6C34878D82A}">
                    <a16:rowId xmlns:a16="http://schemas.microsoft.com/office/drawing/2014/main" val="2973751008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SALDO EN CAJA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$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     49.424.-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extLst>
                  <a:ext uri="{0D108BD9-81ED-4DB2-BD59-A6C34878D82A}">
                    <a16:rowId xmlns:a16="http://schemas.microsoft.com/office/drawing/2014/main" val="1800210469"/>
                  </a:ext>
                </a:extLst>
              </a:tr>
              <a:tr h="173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/>
                </a:tc>
                <a:extLst>
                  <a:ext uri="{0D108BD9-81ED-4DB2-BD59-A6C34878D82A}">
                    <a16:rowId xmlns:a16="http://schemas.microsoft.com/office/drawing/2014/main" val="3173507449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extLst>
                  <a:ext uri="{0D108BD9-81ED-4DB2-BD59-A6C34878D82A}">
                    <a16:rowId xmlns:a16="http://schemas.microsoft.com/office/drawing/2014/main" val="412288131"/>
                  </a:ext>
                </a:extLst>
              </a:tr>
              <a:tr h="21642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                         EGRESOS (GASTOS)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8657" marR="8657" marT="865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45663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extLst>
                  <a:ext uri="{0D108BD9-81ED-4DB2-BD59-A6C34878D82A}">
                    <a16:rowId xmlns:a16="http://schemas.microsoft.com/office/drawing/2014/main" val="4133918180"/>
                  </a:ext>
                </a:extLst>
              </a:tr>
              <a:tr h="2770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ITEM (ES)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VALOR (ES)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extLst>
                  <a:ext uri="{0D108BD9-81ED-4DB2-BD59-A6C34878D82A}">
                    <a16:rowId xmlns:a16="http://schemas.microsoft.com/office/drawing/2014/main" val="2642143472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extLst>
                  <a:ext uri="{0D108BD9-81ED-4DB2-BD59-A6C34878D82A}">
                    <a16:rowId xmlns:a16="http://schemas.microsoft.com/office/drawing/2014/main" val="2061077392"/>
                  </a:ext>
                </a:extLst>
              </a:tr>
              <a:tr h="2683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TRANSPORTE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$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17.810.-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extLst>
                  <a:ext uri="{0D108BD9-81ED-4DB2-BD59-A6C34878D82A}">
                    <a16:rowId xmlns:a16="http://schemas.microsoft.com/office/drawing/2014/main" val="3224853091"/>
                  </a:ext>
                </a:extLst>
              </a:tr>
              <a:tr h="251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RECEPCIÓN 1° MEDIOS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$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38.270.-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extLst>
                  <a:ext uri="{0D108BD9-81ED-4DB2-BD59-A6C34878D82A}">
                    <a16:rowId xmlns:a16="http://schemas.microsoft.com/office/drawing/2014/main" val="1070774204"/>
                  </a:ext>
                </a:extLst>
              </a:tr>
              <a:tr h="396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ADQUISICIONES MENORES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$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  76.270.-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extLst>
                  <a:ext uri="{0D108BD9-81ED-4DB2-BD59-A6C34878D82A}">
                    <a16:rowId xmlns:a16="http://schemas.microsoft.com/office/drawing/2014/main" val="3725530397"/>
                  </a:ext>
                </a:extLst>
              </a:tr>
              <a:tr h="251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REPARACIONES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$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187111.-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extLst>
                  <a:ext uri="{0D108BD9-81ED-4DB2-BD59-A6C34878D82A}">
                    <a16:rowId xmlns:a16="http://schemas.microsoft.com/office/drawing/2014/main" val="4174011438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PINTURA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$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267521.-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extLst>
                  <a:ext uri="{0D108BD9-81ED-4DB2-BD59-A6C34878D82A}">
                    <a16:rowId xmlns:a16="http://schemas.microsoft.com/office/drawing/2014/main" val="3194846338"/>
                  </a:ext>
                </a:extLst>
              </a:tr>
              <a:tr h="251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PATIO CUBIERTO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$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2.671094.-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extLst>
                  <a:ext uri="{0D108BD9-81ED-4DB2-BD59-A6C34878D82A}">
                    <a16:rowId xmlns:a16="http://schemas.microsoft.com/office/drawing/2014/main" val="2609151891"/>
                  </a:ext>
                </a:extLst>
              </a:tr>
              <a:tr h="3895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TOTAL EGRESO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$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3.258.076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ctr"/>
                </a:tc>
                <a:extLst>
                  <a:ext uri="{0D108BD9-81ED-4DB2-BD59-A6C34878D82A}">
                    <a16:rowId xmlns:a16="http://schemas.microsoft.com/office/drawing/2014/main" val="233887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95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-Point Star 4"/>
          <p:cNvSpPr/>
          <p:nvPr/>
        </p:nvSpPr>
        <p:spPr>
          <a:xfrm>
            <a:off x="3810000" y="2667000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6" name="Oval 5"/>
          <p:cNvSpPr/>
          <p:nvPr/>
        </p:nvSpPr>
        <p:spPr>
          <a:xfrm>
            <a:off x="3810000" y="2667000"/>
            <a:ext cx="1524000" cy="1524000"/>
          </a:xfrm>
          <a:prstGeom prst="ellipse">
            <a:avLst/>
          </a:prstGeom>
          <a:solidFill>
            <a:srgbClr val="E91E63"/>
          </a:solidFill>
          <a:ln w="28575">
            <a:solidFill>
              <a:srgbClr val="E91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6" name="TextBox 15"/>
          <p:cNvSpPr txBox="1"/>
          <p:nvPr/>
        </p:nvSpPr>
        <p:spPr>
          <a:xfrm>
            <a:off x="803383" y="3188550"/>
            <a:ext cx="7537256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75" spc="-188" dirty="0">
                <a:solidFill>
                  <a:schemeClr val="bg1"/>
                </a:solidFill>
                <a:latin typeface="Gotham" pitchFamily="50" charset="0"/>
              </a:rPr>
              <a:t>CUENTA PÚBLICA INSTITUTO ITALIA</a:t>
            </a:r>
          </a:p>
        </p:txBody>
      </p:sp>
      <p:sp>
        <p:nvSpPr>
          <p:cNvPr id="7" name="12-Point Star 4"/>
          <p:cNvSpPr/>
          <p:nvPr/>
        </p:nvSpPr>
        <p:spPr>
          <a:xfrm>
            <a:off x="5269406" y="2396837"/>
            <a:ext cx="666750" cy="666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8" name="Oval 7"/>
          <p:cNvSpPr/>
          <p:nvPr/>
        </p:nvSpPr>
        <p:spPr>
          <a:xfrm>
            <a:off x="5269406" y="2396837"/>
            <a:ext cx="666750" cy="666750"/>
          </a:xfrm>
          <a:prstGeom prst="ellipse">
            <a:avLst/>
          </a:prstGeom>
          <a:solidFill>
            <a:srgbClr val="E91E63"/>
          </a:solidFill>
          <a:ln w="28575">
            <a:solidFill>
              <a:srgbClr val="E91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</p:spTree>
    <p:extLst>
      <p:ext uri="{BB962C8B-B14F-4D97-AF65-F5344CB8AC3E}">
        <p14:creationId xmlns:p14="http://schemas.microsoft.com/office/powerpoint/2010/main" val="30740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grpId="1" nodeType="withEffect" p14:presetBounceEnd="84000">
                                      <p:stCondLst>
                                        <p:cond delay="700"/>
                                      </p:stCondLst>
                                      <p:childTnLst>
                                        <p:animScale p14:bounceEnd="84000">
                                          <p:cBhvr>
                                            <p:cTn id="22" dur="11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decel="100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6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decel="100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6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6" grpId="0" animBg="1"/>
          <p:bldP spid="6" grpId="1" animBg="1"/>
          <p:bldP spid="16" grpId="0"/>
          <p:bldP spid="16" grpId="1"/>
          <p:bldP spid="7" grpId="0" animBg="1"/>
          <p:bldP spid="7" grpId="1" animBg="1"/>
          <p:bldP spid="8" grpId="0" animBg="1"/>
          <p:bldP spid="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1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decel="100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6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decel="100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6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6" grpId="0" animBg="1"/>
          <p:bldP spid="6" grpId="1" animBg="1"/>
          <p:bldP spid="16" grpId="0"/>
          <p:bldP spid="16" grpId="1"/>
          <p:bldP spid="7" grpId="0" animBg="1"/>
          <p:bldP spid="7" grpId="1" animBg="1"/>
          <p:bldP spid="8" grpId="0" animBg="1"/>
          <p:bldP spid="8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-Point Star 8"/>
          <p:cNvSpPr/>
          <p:nvPr/>
        </p:nvSpPr>
        <p:spPr>
          <a:xfrm>
            <a:off x="5005917" y="2905125"/>
            <a:ext cx="1047750" cy="1047750"/>
          </a:xfrm>
          <a:custGeom>
            <a:avLst/>
            <a:gdLst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193968 w 2895600"/>
              <a:gd name="connsiteY22" fmla="*/ 2171700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27219 w 2895600"/>
              <a:gd name="connsiteY22" fmla="*/ 2160617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95600" h="2895600">
                <a:moveTo>
                  <a:pt x="0" y="1447800"/>
                </a:moveTo>
                <a:lnTo>
                  <a:pt x="1447800" y="1447800"/>
                </a:lnTo>
                <a:lnTo>
                  <a:pt x="186534" y="738768"/>
                </a:lnTo>
                <a:lnTo>
                  <a:pt x="1447800" y="1447800"/>
                </a:lnTo>
                <a:lnTo>
                  <a:pt x="723900" y="193968"/>
                </a:lnTo>
                <a:lnTo>
                  <a:pt x="1447800" y="1447800"/>
                </a:lnTo>
                <a:lnTo>
                  <a:pt x="1447800" y="0"/>
                </a:lnTo>
                <a:lnTo>
                  <a:pt x="1447800" y="1447800"/>
                </a:lnTo>
                <a:lnTo>
                  <a:pt x="2171700" y="193968"/>
                </a:lnTo>
                <a:lnTo>
                  <a:pt x="1447800" y="1447800"/>
                </a:lnTo>
                <a:lnTo>
                  <a:pt x="2701632" y="723900"/>
                </a:lnTo>
                <a:lnTo>
                  <a:pt x="1447800" y="1447800"/>
                </a:lnTo>
                <a:lnTo>
                  <a:pt x="2895600" y="1447800"/>
                </a:lnTo>
                <a:lnTo>
                  <a:pt x="1447800" y="1447800"/>
                </a:lnTo>
                <a:lnTo>
                  <a:pt x="2701632" y="2171700"/>
                </a:lnTo>
                <a:lnTo>
                  <a:pt x="1447800" y="1447800"/>
                </a:lnTo>
                <a:lnTo>
                  <a:pt x="2171700" y="2701632"/>
                </a:lnTo>
                <a:lnTo>
                  <a:pt x="1447800" y="1447800"/>
                </a:lnTo>
                <a:lnTo>
                  <a:pt x="1447800" y="2895600"/>
                </a:lnTo>
                <a:lnTo>
                  <a:pt x="1447800" y="1447800"/>
                </a:lnTo>
                <a:lnTo>
                  <a:pt x="723900" y="2701632"/>
                </a:lnTo>
                <a:lnTo>
                  <a:pt x="1447800" y="1447800"/>
                </a:lnTo>
                <a:lnTo>
                  <a:pt x="210594" y="2182784"/>
                </a:lnTo>
                <a:lnTo>
                  <a:pt x="1447800" y="1447800"/>
                </a:lnTo>
                <a:lnTo>
                  <a:pt x="0" y="1447800"/>
                </a:lnTo>
                <a:close/>
              </a:path>
            </a:pathLst>
          </a:custGeom>
          <a:noFill/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8" name="Oval 7"/>
          <p:cNvSpPr/>
          <p:nvPr/>
        </p:nvSpPr>
        <p:spPr>
          <a:xfrm>
            <a:off x="5005917" y="2905125"/>
            <a:ext cx="1047750" cy="104775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9" name="Freeform 8"/>
          <p:cNvSpPr/>
          <p:nvPr/>
        </p:nvSpPr>
        <p:spPr>
          <a:xfrm>
            <a:off x="3476625" y="1598083"/>
            <a:ext cx="4042834" cy="4392084"/>
          </a:xfrm>
          <a:custGeom>
            <a:avLst/>
            <a:gdLst>
              <a:gd name="connsiteX0" fmla="*/ 3285067 w 6468534"/>
              <a:gd name="connsiteY0" fmla="*/ 2963334 h 7027334"/>
              <a:gd name="connsiteX1" fmla="*/ 5808134 w 6468534"/>
              <a:gd name="connsiteY1" fmla="*/ 0 h 7027334"/>
              <a:gd name="connsiteX2" fmla="*/ 0 w 6468534"/>
              <a:gd name="connsiteY2" fmla="*/ 67734 h 7027334"/>
              <a:gd name="connsiteX3" fmla="*/ 169334 w 6468534"/>
              <a:gd name="connsiteY3" fmla="*/ 7027334 h 7027334"/>
              <a:gd name="connsiteX4" fmla="*/ 6468534 w 6468534"/>
              <a:gd name="connsiteY4" fmla="*/ 7027334 h 7027334"/>
              <a:gd name="connsiteX5" fmla="*/ 3285067 w 6468534"/>
              <a:gd name="connsiteY5" fmla="*/ 2912534 h 7027334"/>
              <a:gd name="connsiteX6" fmla="*/ 3285067 w 6468534"/>
              <a:gd name="connsiteY6" fmla="*/ 2912534 h 7027334"/>
              <a:gd name="connsiteX7" fmla="*/ 3285067 w 6468534"/>
              <a:gd name="connsiteY7" fmla="*/ 2895600 h 7027334"/>
              <a:gd name="connsiteX8" fmla="*/ 3352800 w 6468534"/>
              <a:gd name="connsiteY8" fmla="*/ 2861734 h 7027334"/>
              <a:gd name="connsiteX9" fmla="*/ 3285067 w 6468534"/>
              <a:gd name="connsiteY9" fmla="*/ 2878667 h 7027334"/>
              <a:gd name="connsiteX10" fmla="*/ 3285067 w 6468534"/>
              <a:gd name="connsiteY10" fmla="*/ 2963334 h 702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8534" h="7027334">
                <a:moveTo>
                  <a:pt x="3285067" y="2963334"/>
                </a:moveTo>
                <a:lnTo>
                  <a:pt x="5808134" y="0"/>
                </a:lnTo>
                <a:lnTo>
                  <a:pt x="0" y="67734"/>
                </a:lnTo>
                <a:lnTo>
                  <a:pt x="169334" y="7027334"/>
                </a:lnTo>
                <a:lnTo>
                  <a:pt x="6468534" y="7027334"/>
                </a:lnTo>
                <a:lnTo>
                  <a:pt x="3285067" y="2912534"/>
                </a:lnTo>
                <a:lnTo>
                  <a:pt x="3285067" y="2912534"/>
                </a:lnTo>
                <a:lnTo>
                  <a:pt x="3285067" y="2895600"/>
                </a:lnTo>
                <a:lnTo>
                  <a:pt x="3352800" y="2861734"/>
                </a:lnTo>
                <a:lnTo>
                  <a:pt x="3285067" y="2878667"/>
                </a:lnTo>
                <a:lnTo>
                  <a:pt x="3285067" y="29633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0" name="TextBox 9"/>
          <p:cNvSpPr txBox="1"/>
          <p:nvPr/>
        </p:nvSpPr>
        <p:spPr>
          <a:xfrm>
            <a:off x="1042296" y="3169314"/>
            <a:ext cx="70594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3000" spc="-188" dirty="0">
                <a:solidFill>
                  <a:srgbClr val="FFDE17"/>
                </a:solidFill>
                <a:latin typeface="Gotham" pitchFamily="50" charset="0"/>
              </a:rPr>
              <a:t>1 DE OCTUBRE 2017 – 30 ABRIL 2018</a:t>
            </a:r>
            <a:endParaRPr lang="en-US" sz="3000" spc="-188" dirty="0">
              <a:solidFill>
                <a:srgbClr val="FFDE17"/>
              </a:solidFill>
              <a:latin typeface="Gotham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405543"/>
            <a:ext cx="3143250" cy="88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</p:spTree>
    <p:extLst>
      <p:ext uri="{BB962C8B-B14F-4D97-AF65-F5344CB8AC3E}">
        <p14:creationId xmlns:p14="http://schemas.microsoft.com/office/powerpoint/2010/main" val="25239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2-Point Star 8"/>
          <p:cNvSpPr/>
          <p:nvPr/>
        </p:nvSpPr>
        <p:spPr>
          <a:xfrm>
            <a:off x="3667125" y="2619375"/>
            <a:ext cx="1809750" cy="1809750"/>
          </a:xfrm>
          <a:custGeom>
            <a:avLst/>
            <a:gdLst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193968 w 2895600"/>
              <a:gd name="connsiteY22" fmla="*/ 2171700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27219 w 2895600"/>
              <a:gd name="connsiteY22" fmla="*/ 2160617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62143 w 2895600"/>
              <a:gd name="connsiteY11" fmla="*/ 683559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12267 w 2895600"/>
              <a:gd name="connsiteY11" fmla="*/ 733436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95600" h="2895600">
                <a:moveTo>
                  <a:pt x="0" y="1447800"/>
                </a:moveTo>
                <a:lnTo>
                  <a:pt x="1447800" y="1447800"/>
                </a:lnTo>
                <a:lnTo>
                  <a:pt x="368069" y="846345"/>
                </a:lnTo>
                <a:cubicBezTo>
                  <a:pt x="376115" y="851848"/>
                  <a:pt x="390883" y="877521"/>
                  <a:pt x="398929" y="883024"/>
                </a:cubicBezTo>
                <a:lnTo>
                  <a:pt x="1447800" y="1447800"/>
                </a:lnTo>
                <a:lnTo>
                  <a:pt x="818029" y="362056"/>
                </a:lnTo>
                <a:lnTo>
                  <a:pt x="1447800" y="1447800"/>
                </a:lnTo>
                <a:lnTo>
                  <a:pt x="1447800" y="0"/>
                </a:lnTo>
                <a:lnTo>
                  <a:pt x="1447800" y="1447800"/>
                </a:lnTo>
                <a:lnTo>
                  <a:pt x="2057400" y="402397"/>
                </a:lnTo>
                <a:lnTo>
                  <a:pt x="1447800" y="1447800"/>
                </a:lnTo>
                <a:lnTo>
                  <a:pt x="2712267" y="733436"/>
                </a:lnTo>
                <a:lnTo>
                  <a:pt x="1447800" y="1447800"/>
                </a:lnTo>
                <a:lnTo>
                  <a:pt x="2895600" y="1447800"/>
                </a:lnTo>
                <a:lnTo>
                  <a:pt x="1447800" y="1447800"/>
                </a:lnTo>
                <a:lnTo>
                  <a:pt x="2701632" y="2171700"/>
                </a:lnTo>
                <a:lnTo>
                  <a:pt x="1447800" y="1447800"/>
                </a:lnTo>
                <a:lnTo>
                  <a:pt x="2171700" y="2701632"/>
                </a:lnTo>
                <a:lnTo>
                  <a:pt x="1447800" y="1447800"/>
                </a:lnTo>
                <a:lnTo>
                  <a:pt x="1447800" y="2895600"/>
                </a:lnTo>
                <a:lnTo>
                  <a:pt x="1447800" y="1447800"/>
                </a:lnTo>
                <a:lnTo>
                  <a:pt x="723900" y="2701632"/>
                </a:lnTo>
                <a:lnTo>
                  <a:pt x="1447800" y="1447800"/>
                </a:lnTo>
                <a:lnTo>
                  <a:pt x="210594" y="2182784"/>
                </a:lnTo>
                <a:lnTo>
                  <a:pt x="1447800" y="1447800"/>
                </a:lnTo>
                <a:lnTo>
                  <a:pt x="0" y="14478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1" name="Oval 10"/>
          <p:cNvSpPr/>
          <p:nvPr/>
        </p:nvSpPr>
        <p:spPr>
          <a:xfrm>
            <a:off x="3667125" y="2619375"/>
            <a:ext cx="1809750" cy="1809750"/>
          </a:xfrm>
          <a:prstGeom prst="ellipse">
            <a:avLst/>
          </a:prstGeom>
          <a:solidFill>
            <a:srgbClr val="FFDE17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3" name="12-Point Star 4"/>
          <p:cNvSpPr/>
          <p:nvPr/>
        </p:nvSpPr>
        <p:spPr>
          <a:xfrm>
            <a:off x="4238625" y="3190875"/>
            <a:ext cx="666750" cy="66675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4" name="Oval 13"/>
          <p:cNvSpPr/>
          <p:nvPr/>
        </p:nvSpPr>
        <p:spPr>
          <a:xfrm>
            <a:off x="4238625" y="3190875"/>
            <a:ext cx="666750" cy="666750"/>
          </a:xfrm>
          <a:prstGeom prst="ellipse">
            <a:avLst/>
          </a:prstGeom>
          <a:solidFill>
            <a:srgbClr val="FFDE17"/>
          </a:solidFill>
          <a:ln w="38100"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Oval 2"/>
          <p:cNvSpPr/>
          <p:nvPr/>
        </p:nvSpPr>
        <p:spPr>
          <a:xfrm>
            <a:off x="4095750" y="3048000"/>
            <a:ext cx="952500" cy="9525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7" name="Oval 6"/>
          <p:cNvSpPr/>
          <p:nvPr/>
        </p:nvSpPr>
        <p:spPr>
          <a:xfrm>
            <a:off x="4858616" y="2905125"/>
            <a:ext cx="190500" cy="1905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8" name="Oval 7"/>
          <p:cNvSpPr/>
          <p:nvPr/>
        </p:nvSpPr>
        <p:spPr>
          <a:xfrm>
            <a:off x="3784887" y="3249756"/>
            <a:ext cx="358488" cy="358488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9" name="Oval 8"/>
          <p:cNvSpPr/>
          <p:nvPr/>
        </p:nvSpPr>
        <p:spPr>
          <a:xfrm>
            <a:off x="5048250" y="3381375"/>
            <a:ext cx="95250" cy="9525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5" name="Oval 14"/>
          <p:cNvSpPr/>
          <p:nvPr/>
        </p:nvSpPr>
        <p:spPr>
          <a:xfrm>
            <a:off x="4053776" y="3476625"/>
            <a:ext cx="285750" cy="285750"/>
          </a:xfrm>
          <a:prstGeom prst="ellips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7" name="Rectangle 16"/>
          <p:cNvSpPr/>
          <p:nvPr/>
        </p:nvSpPr>
        <p:spPr>
          <a:xfrm flipV="1">
            <a:off x="4688031" y="3635057"/>
            <a:ext cx="285750" cy="285750"/>
          </a:xfrm>
          <a:prstGeom prst="rect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6" name="Isosceles Triangle 15"/>
          <p:cNvSpPr/>
          <p:nvPr/>
        </p:nvSpPr>
        <p:spPr>
          <a:xfrm flipV="1">
            <a:off x="4339526" y="2011051"/>
            <a:ext cx="154983" cy="154983"/>
          </a:xfrm>
          <a:prstGeom prst="triangl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" name="Rectangle 1"/>
          <p:cNvSpPr/>
          <p:nvPr/>
        </p:nvSpPr>
        <p:spPr>
          <a:xfrm>
            <a:off x="2857500" y="3429000"/>
            <a:ext cx="3429000" cy="2571750"/>
          </a:xfrm>
          <a:prstGeom prst="rect">
            <a:avLst/>
          </a:prstGeom>
          <a:solidFill>
            <a:srgbClr val="FFD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8" name="TextBox 17"/>
          <p:cNvSpPr txBox="1"/>
          <p:nvPr/>
        </p:nvSpPr>
        <p:spPr>
          <a:xfrm>
            <a:off x="3219507" y="3329099"/>
            <a:ext cx="3777381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50" spc="-188" dirty="0">
                <a:solidFill>
                  <a:srgbClr val="100C1E"/>
                </a:solidFill>
                <a:latin typeface="Gotham" pitchFamily="50" charset="0"/>
              </a:rPr>
              <a:t>www.liceoitalia.com</a:t>
            </a:r>
          </a:p>
        </p:txBody>
      </p:sp>
    </p:spTree>
    <p:extLst>
      <p:ext uri="{BB962C8B-B14F-4D97-AF65-F5344CB8AC3E}">
        <p14:creationId xmlns:p14="http://schemas.microsoft.com/office/powerpoint/2010/main" val="10522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" dur="7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" dur="7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7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8" dur="6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4" dur="6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9306E-6 -4.81481E-6 L -0.07953 -0.15355 " pathEditMode="relative" ptsTypes="AA">
                                      <p:cBhvr>
                                        <p:cTn id="7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7 -1.23457E-6 L 0.07585 -0.2716 " pathEditMode="relative" rAng="0" ptsTypes="AA">
                                      <p:cBhvr>
                                        <p:cTn id="7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7" y="-1358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83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85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4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05556E-6 3.33333E-6 L 3.05556E-6 -0.02824 " pathEditMode="relative" rAng="0" ptsTypes="AA">
                                      <p:cBhvr>
                                        <p:cTn id="89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5" grpId="0" animBg="1"/>
      <p:bldP spid="15" grpId="1" animBg="1"/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88949" y="1371155"/>
            <a:ext cx="2131423" cy="1288928"/>
            <a:chOff x="1115955" y="398603"/>
            <a:chExt cx="2841897" cy="1718571"/>
          </a:xfrm>
        </p:grpSpPr>
        <p:grpSp>
          <p:nvGrpSpPr>
            <p:cNvPr id="8" name="Group 7"/>
            <p:cNvGrpSpPr/>
            <p:nvPr/>
          </p:nvGrpSpPr>
          <p:grpSpPr>
            <a:xfrm>
              <a:off x="2187304" y="398603"/>
              <a:ext cx="1770548" cy="1718571"/>
              <a:chOff x="1122776" y="1244763"/>
              <a:chExt cx="4027400" cy="3909171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122776" y="1244763"/>
                <a:ext cx="4027400" cy="468000"/>
              </a:xfrm>
              <a:prstGeom prst="rect">
                <a:avLst/>
              </a:prstGeom>
              <a:solidFill>
                <a:srgbClr val="1A96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682176" y="1712762"/>
                <a:ext cx="468000" cy="3441171"/>
              </a:xfrm>
              <a:prstGeom prst="rect">
                <a:avLst/>
              </a:prstGeom>
              <a:solidFill>
                <a:srgbClr val="1A96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22776" y="1712763"/>
                <a:ext cx="468000" cy="1317516"/>
              </a:xfrm>
              <a:prstGeom prst="rect">
                <a:avLst/>
              </a:prstGeom>
              <a:solidFill>
                <a:srgbClr val="1A96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257074" y="4685933"/>
                <a:ext cx="1883421" cy="468001"/>
              </a:xfrm>
              <a:prstGeom prst="rect">
                <a:avLst/>
              </a:prstGeom>
              <a:solidFill>
                <a:srgbClr val="1A96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15955" y="1228960"/>
              <a:ext cx="21426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Misión</a:t>
              </a:r>
              <a:endParaRPr lang="en-IN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7503" y="3017054"/>
            <a:ext cx="32845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Bahnschrift Condensed" panose="020B0502040204020203" pitchFamily="34" charset="0"/>
                <a:cs typeface="Mongolian Baiti" panose="03000500000000000000" pitchFamily="66" charset="0"/>
              </a:rPr>
              <a:t>"Un Instituto con esperanza en el mañana, con alumnas y alumnos formados integralmente, comprometidos con su desarrollo personal y social a través de una educación humanista y científica de calidad, que integre principios y valores en un ambiente de aprendizaje acogedor y armónico, fortaleciendo la imagen e identidad del Instituto".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48" y="0"/>
            <a:ext cx="5666053" cy="68579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77948" y="0"/>
            <a:ext cx="5666053" cy="6858000"/>
          </a:xfrm>
          <a:prstGeom prst="rect">
            <a:avLst/>
          </a:prstGeom>
          <a:solidFill>
            <a:srgbClr val="1A96D4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350"/>
          </a:p>
        </p:txBody>
      </p:sp>
      <p:sp>
        <p:nvSpPr>
          <p:cNvPr id="18" name="Oval 17"/>
          <p:cNvSpPr/>
          <p:nvPr/>
        </p:nvSpPr>
        <p:spPr>
          <a:xfrm>
            <a:off x="5176133" y="1959874"/>
            <a:ext cx="2322941" cy="2313128"/>
          </a:xfrm>
          <a:prstGeom prst="ellipse">
            <a:avLst/>
          </a:prstGeom>
          <a:noFill/>
          <a:ln w="123825">
            <a:solidFill>
              <a:schemeClr val="bg1"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355" y="2129803"/>
            <a:ext cx="2052000" cy="20520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337487" y="2114821"/>
            <a:ext cx="1999925" cy="1999925"/>
          </a:xfrm>
          <a:prstGeom prst="ellipse">
            <a:avLst/>
          </a:prstGeom>
          <a:solidFill>
            <a:srgbClr val="1A96D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350"/>
          </a:p>
        </p:txBody>
      </p:sp>
    </p:spTree>
    <p:extLst>
      <p:ext uri="{BB962C8B-B14F-4D97-AF65-F5344CB8AC3E}">
        <p14:creationId xmlns:p14="http://schemas.microsoft.com/office/powerpoint/2010/main" val="398613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88949" y="1371155"/>
            <a:ext cx="2131423" cy="1288928"/>
            <a:chOff x="1115955" y="398603"/>
            <a:chExt cx="2841897" cy="1718571"/>
          </a:xfrm>
        </p:grpSpPr>
        <p:grpSp>
          <p:nvGrpSpPr>
            <p:cNvPr id="8" name="Group 7"/>
            <p:cNvGrpSpPr/>
            <p:nvPr/>
          </p:nvGrpSpPr>
          <p:grpSpPr>
            <a:xfrm>
              <a:off x="2187304" y="398603"/>
              <a:ext cx="1770548" cy="1718571"/>
              <a:chOff x="1122776" y="1244763"/>
              <a:chExt cx="4027400" cy="3909171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122776" y="1244763"/>
                <a:ext cx="4027400" cy="468000"/>
              </a:xfrm>
              <a:prstGeom prst="rect">
                <a:avLst/>
              </a:prstGeom>
              <a:solidFill>
                <a:srgbClr val="1A96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682176" y="1712762"/>
                <a:ext cx="468000" cy="3441171"/>
              </a:xfrm>
              <a:prstGeom prst="rect">
                <a:avLst/>
              </a:prstGeom>
              <a:solidFill>
                <a:srgbClr val="1A96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22776" y="1712763"/>
                <a:ext cx="468000" cy="1317516"/>
              </a:xfrm>
              <a:prstGeom prst="rect">
                <a:avLst/>
              </a:prstGeom>
              <a:solidFill>
                <a:srgbClr val="1A96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257074" y="4685933"/>
                <a:ext cx="1883421" cy="468001"/>
              </a:xfrm>
              <a:prstGeom prst="rect">
                <a:avLst/>
              </a:prstGeom>
              <a:solidFill>
                <a:srgbClr val="1A96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15955" y="1228960"/>
              <a:ext cx="21426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Visión</a:t>
              </a:r>
              <a:endParaRPr lang="en-IN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53448" y="3017054"/>
            <a:ext cx="30936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Bahnschrift Condensed" panose="020B0502040204020203" pitchFamily="34" charset="0"/>
                <a:cs typeface="Mongolian Baiti" panose="03000500000000000000" pitchFamily="66" charset="0"/>
              </a:rPr>
              <a:t>"Formar integralmente a sus alumnos (as) a través de una educación de calidad, que le permita continuar estudios superiores o integrase al mundo del trabajo en forma armoniosa y socialmente adecuada".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48" y="0"/>
            <a:ext cx="5666053" cy="68579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77948" y="0"/>
            <a:ext cx="5666053" cy="6858000"/>
          </a:xfrm>
          <a:prstGeom prst="rect">
            <a:avLst/>
          </a:prstGeom>
          <a:solidFill>
            <a:srgbClr val="1A96D4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350"/>
          </a:p>
        </p:txBody>
      </p:sp>
      <p:sp>
        <p:nvSpPr>
          <p:cNvPr id="18" name="Oval 17"/>
          <p:cNvSpPr/>
          <p:nvPr/>
        </p:nvSpPr>
        <p:spPr>
          <a:xfrm>
            <a:off x="5176133" y="1959874"/>
            <a:ext cx="2322941" cy="2313128"/>
          </a:xfrm>
          <a:prstGeom prst="ellipse">
            <a:avLst/>
          </a:prstGeom>
          <a:noFill/>
          <a:ln w="123825">
            <a:solidFill>
              <a:schemeClr val="bg1"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355" y="2129803"/>
            <a:ext cx="2052000" cy="20520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337487" y="2114821"/>
            <a:ext cx="1999925" cy="1999925"/>
          </a:xfrm>
          <a:prstGeom prst="ellipse">
            <a:avLst/>
          </a:prstGeom>
          <a:solidFill>
            <a:srgbClr val="1A96D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350"/>
          </a:p>
        </p:txBody>
      </p:sp>
    </p:spTree>
    <p:extLst>
      <p:ext uri="{BB962C8B-B14F-4D97-AF65-F5344CB8AC3E}">
        <p14:creationId xmlns:p14="http://schemas.microsoft.com/office/powerpoint/2010/main" val="36616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coolors.co/export/png/f75c03-d90368-820263-291720-04a777">
            <a:extLst>
              <a:ext uri="{FF2B5EF4-FFF2-40B4-BE49-F238E27FC236}">
                <a16:creationId xmlns:a16="http://schemas.microsoft.com/office/drawing/2014/main" id="{DC6E4E9E-5D84-400D-A728-C092D9241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3" b="27339"/>
          <a:stretch/>
        </p:blipFill>
        <p:spPr bwMode="auto">
          <a:xfrm>
            <a:off x="2711303" y="6858001"/>
            <a:ext cx="3261537" cy="13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Rectangle 1023">
            <a:extLst>
              <a:ext uri="{FF2B5EF4-FFF2-40B4-BE49-F238E27FC236}">
                <a16:creationId xmlns:a16="http://schemas.microsoft.com/office/drawing/2014/main" id="{B0967430-B301-43A8-83E5-CDFAE1EE4CC9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7B068F-C312-49E3-A545-0C9247BD0F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5000">
                <a:srgbClr val="FF3399">
                  <a:alpha val="73725"/>
                </a:srgbClr>
              </a:gs>
              <a:gs pos="35000">
                <a:srgbClr val="FA3F04">
                  <a:alpha val="66667"/>
                </a:srgbClr>
              </a:gs>
              <a:gs pos="100000">
                <a:srgbClr val="C9039A">
                  <a:alpha val="77647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8D322E5-B83A-461B-978D-DD26656785A6}"/>
              </a:ext>
            </a:extLst>
          </p:cNvPr>
          <p:cNvSpPr/>
          <p:nvPr/>
        </p:nvSpPr>
        <p:spPr>
          <a:xfrm>
            <a:off x="2066925" y="1857375"/>
            <a:ext cx="1828800" cy="3143250"/>
          </a:xfrm>
          <a:custGeom>
            <a:avLst/>
            <a:gdLst>
              <a:gd name="connsiteX0" fmla="*/ 0 w 2438400"/>
              <a:gd name="connsiteY0" fmla="*/ 0 h 4191000"/>
              <a:gd name="connsiteX1" fmla="*/ 2438400 w 2438400"/>
              <a:gd name="connsiteY1" fmla="*/ 0 h 4191000"/>
              <a:gd name="connsiteX2" fmla="*/ 2438400 w 2438400"/>
              <a:gd name="connsiteY2" fmla="*/ 537400 h 4191000"/>
              <a:gd name="connsiteX3" fmla="*/ 2317236 w 2438400"/>
              <a:gd name="connsiteY3" fmla="*/ 760360 h 4191000"/>
              <a:gd name="connsiteX4" fmla="*/ 2317236 w 2438400"/>
              <a:gd name="connsiteY4" fmla="*/ 121164 h 4191000"/>
              <a:gd name="connsiteX5" fmla="*/ 121164 w 2438400"/>
              <a:gd name="connsiteY5" fmla="*/ 121164 h 4191000"/>
              <a:gd name="connsiteX6" fmla="*/ 121164 w 2438400"/>
              <a:gd name="connsiteY6" fmla="*/ 4069836 h 4191000"/>
              <a:gd name="connsiteX7" fmla="*/ 518752 w 2438400"/>
              <a:gd name="connsiteY7" fmla="*/ 4069836 h 4191000"/>
              <a:gd name="connsiteX8" fmla="*/ 452908 w 2438400"/>
              <a:gd name="connsiteY8" fmla="*/ 4191000 h 4191000"/>
              <a:gd name="connsiteX9" fmla="*/ 0 w 2438400"/>
              <a:gd name="connsiteY9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4191000">
                <a:moveTo>
                  <a:pt x="0" y="0"/>
                </a:moveTo>
                <a:lnTo>
                  <a:pt x="2438400" y="0"/>
                </a:lnTo>
                <a:lnTo>
                  <a:pt x="2438400" y="537400"/>
                </a:lnTo>
                <a:lnTo>
                  <a:pt x="2317236" y="760360"/>
                </a:lnTo>
                <a:lnTo>
                  <a:pt x="2317236" y="121164"/>
                </a:lnTo>
                <a:lnTo>
                  <a:pt x="121164" y="121164"/>
                </a:lnTo>
                <a:lnTo>
                  <a:pt x="121164" y="4069836"/>
                </a:lnTo>
                <a:lnTo>
                  <a:pt x="518752" y="4069836"/>
                </a:lnTo>
                <a:lnTo>
                  <a:pt x="452908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>
              <a:solidFill>
                <a:schemeClr val="bg1"/>
              </a:solidFill>
            </a:endParaRPr>
          </a:p>
        </p:txBody>
      </p:sp>
      <p:sp>
        <p:nvSpPr>
          <p:cNvPr id="1034" name="Right Triangle 1033">
            <a:extLst>
              <a:ext uri="{FF2B5EF4-FFF2-40B4-BE49-F238E27FC236}">
                <a16:creationId xmlns:a16="http://schemas.microsoft.com/office/drawing/2014/main" id="{CCBE9047-2D6E-4417-B721-9C63E5173E7E}"/>
              </a:ext>
            </a:extLst>
          </p:cNvPr>
          <p:cNvSpPr/>
          <p:nvPr/>
        </p:nvSpPr>
        <p:spPr>
          <a:xfrm>
            <a:off x="0" y="857250"/>
            <a:ext cx="4276725" cy="5143500"/>
          </a:xfrm>
          <a:prstGeom prst="rtTriangle">
            <a:avLst/>
          </a:prstGeom>
          <a:solidFill>
            <a:srgbClr val="29172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D6C517C6-C61B-48A4-895E-337F65976802}"/>
              </a:ext>
            </a:extLst>
          </p:cNvPr>
          <p:cNvSpPr/>
          <p:nvPr/>
        </p:nvSpPr>
        <p:spPr>
          <a:xfrm flipH="1">
            <a:off x="3238500" y="3648075"/>
            <a:ext cx="5905500" cy="2361263"/>
          </a:xfrm>
          <a:prstGeom prst="rtTriangl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1035" name="Trapezoid 1034">
            <a:extLst>
              <a:ext uri="{FF2B5EF4-FFF2-40B4-BE49-F238E27FC236}">
                <a16:creationId xmlns:a16="http://schemas.microsoft.com/office/drawing/2014/main" id="{23DBF878-268F-456F-B170-E67E212F8EF3}"/>
              </a:ext>
            </a:extLst>
          </p:cNvPr>
          <p:cNvSpPr/>
          <p:nvPr/>
        </p:nvSpPr>
        <p:spPr>
          <a:xfrm>
            <a:off x="866775" y="857250"/>
            <a:ext cx="7410450" cy="5143500"/>
          </a:xfrm>
          <a:prstGeom prst="trapezoid">
            <a:avLst>
              <a:gd name="adj" fmla="val 61111"/>
            </a:avLst>
          </a:prstGeom>
          <a:solidFill>
            <a:srgbClr val="FF3399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F4D7DA3A-B7FB-45DD-9ED7-4CEF021B2F1A}"/>
              </a:ext>
            </a:extLst>
          </p:cNvPr>
          <p:cNvSpPr txBox="1"/>
          <p:nvPr/>
        </p:nvSpPr>
        <p:spPr>
          <a:xfrm>
            <a:off x="2367329" y="2931236"/>
            <a:ext cx="204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FORMATIVO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6" name="Right Triangle 1035">
            <a:extLst>
              <a:ext uri="{FF2B5EF4-FFF2-40B4-BE49-F238E27FC236}">
                <a16:creationId xmlns:a16="http://schemas.microsoft.com/office/drawing/2014/main" id="{A9B7B1FE-FDBD-4B09-894A-64DA76CB7936}"/>
              </a:ext>
            </a:extLst>
          </p:cNvPr>
          <p:cNvSpPr/>
          <p:nvPr/>
        </p:nvSpPr>
        <p:spPr>
          <a:xfrm flipH="1" flipV="1">
            <a:off x="0" y="857250"/>
            <a:ext cx="9144000" cy="4212000"/>
          </a:xfrm>
          <a:prstGeom prst="rtTriangl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A4E713F7-655D-4921-B42D-39163CB38ABD}"/>
              </a:ext>
            </a:extLst>
          </p:cNvPr>
          <p:cNvSpPr txBox="1"/>
          <p:nvPr/>
        </p:nvSpPr>
        <p:spPr>
          <a:xfrm>
            <a:off x="4610623" y="255208"/>
            <a:ext cx="4338271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Socializar el Reglamento Interno del Colegio.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Cumplimiento del Reglamento Interno del Colegio de parte de todos los Estamentos.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Implementar Proyecto de Formación Valórica, donde se destaque la: </a:t>
            </a:r>
          </a:p>
          <a:p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	- Responsabilidad.</a:t>
            </a:r>
          </a:p>
          <a:p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	- Honestidad.</a:t>
            </a:r>
          </a:p>
          <a:p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	- Solidaridad.</a:t>
            </a:r>
          </a:p>
          <a:p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	- Respeto.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Implementación de:</a:t>
            </a:r>
          </a:p>
          <a:p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	- CC Orientación.</a:t>
            </a:r>
          </a:p>
          <a:p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	- Entrevistas apoderados (as).</a:t>
            </a:r>
          </a:p>
          <a:p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	- Entrevistas alumnos (as).</a:t>
            </a:r>
          </a:p>
          <a:p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	- Control de deserción escolar.</a:t>
            </a:r>
          </a:p>
          <a:p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	- Control de asistencia.</a:t>
            </a:r>
          </a:p>
          <a:p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	- Pases y/o salida de alumnos del colegio.</a:t>
            </a:r>
          </a:p>
          <a:p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	- Control de atrasos.</a:t>
            </a:r>
          </a:p>
          <a:p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	- Otros.</a:t>
            </a:r>
          </a:p>
          <a:p>
            <a:pPr algn="just"/>
            <a:endParaRPr lang="en-IN" sz="75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A574A1AA-DE28-4992-8EC3-356209AB41CF}"/>
              </a:ext>
            </a:extLst>
          </p:cNvPr>
          <p:cNvCxnSpPr/>
          <p:nvPr/>
        </p:nvCxnSpPr>
        <p:spPr>
          <a:xfrm flipV="1">
            <a:off x="4572000" y="1852613"/>
            <a:ext cx="0" cy="3152775"/>
          </a:xfrm>
          <a:prstGeom prst="line">
            <a:avLst/>
          </a:prstGeom>
          <a:ln>
            <a:solidFill>
              <a:schemeClr val="bg1">
                <a:lumMod val="9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41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34" grpId="0" animBg="1"/>
      <p:bldP spid="47" grpId="0" animBg="1"/>
      <p:bldP spid="1029" grpId="0" uiExpand="1" build="p"/>
      <p:bldP spid="1036" grpId="0" animBg="1"/>
      <p:bldP spid="10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coolors.co/export/png/f75c03-d90368-820263-291720-04a777">
            <a:extLst>
              <a:ext uri="{FF2B5EF4-FFF2-40B4-BE49-F238E27FC236}">
                <a16:creationId xmlns:a16="http://schemas.microsoft.com/office/drawing/2014/main" id="{DC6E4E9E-5D84-400D-A728-C092D9241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3" b="27339"/>
          <a:stretch/>
        </p:blipFill>
        <p:spPr bwMode="auto">
          <a:xfrm>
            <a:off x="2711303" y="6858001"/>
            <a:ext cx="3261537" cy="13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Rectangle 1023">
            <a:extLst>
              <a:ext uri="{FF2B5EF4-FFF2-40B4-BE49-F238E27FC236}">
                <a16:creationId xmlns:a16="http://schemas.microsoft.com/office/drawing/2014/main" id="{B0967430-B301-43A8-83E5-CDFAE1EE4CC9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7B068F-C312-49E3-A545-0C9247BD0F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5000">
                <a:srgbClr val="FF3399">
                  <a:alpha val="73725"/>
                </a:srgbClr>
              </a:gs>
              <a:gs pos="35000">
                <a:srgbClr val="FA3F04">
                  <a:alpha val="66667"/>
                </a:srgbClr>
              </a:gs>
              <a:gs pos="100000">
                <a:srgbClr val="C9039A">
                  <a:alpha val="77647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8D322E5-B83A-461B-978D-DD26656785A6}"/>
              </a:ext>
            </a:extLst>
          </p:cNvPr>
          <p:cNvSpPr/>
          <p:nvPr/>
        </p:nvSpPr>
        <p:spPr>
          <a:xfrm>
            <a:off x="2066925" y="1857375"/>
            <a:ext cx="1828800" cy="3143250"/>
          </a:xfrm>
          <a:custGeom>
            <a:avLst/>
            <a:gdLst>
              <a:gd name="connsiteX0" fmla="*/ 0 w 2438400"/>
              <a:gd name="connsiteY0" fmla="*/ 0 h 4191000"/>
              <a:gd name="connsiteX1" fmla="*/ 2438400 w 2438400"/>
              <a:gd name="connsiteY1" fmla="*/ 0 h 4191000"/>
              <a:gd name="connsiteX2" fmla="*/ 2438400 w 2438400"/>
              <a:gd name="connsiteY2" fmla="*/ 537400 h 4191000"/>
              <a:gd name="connsiteX3" fmla="*/ 2317236 w 2438400"/>
              <a:gd name="connsiteY3" fmla="*/ 760360 h 4191000"/>
              <a:gd name="connsiteX4" fmla="*/ 2317236 w 2438400"/>
              <a:gd name="connsiteY4" fmla="*/ 121164 h 4191000"/>
              <a:gd name="connsiteX5" fmla="*/ 121164 w 2438400"/>
              <a:gd name="connsiteY5" fmla="*/ 121164 h 4191000"/>
              <a:gd name="connsiteX6" fmla="*/ 121164 w 2438400"/>
              <a:gd name="connsiteY6" fmla="*/ 4069836 h 4191000"/>
              <a:gd name="connsiteX7" fmla="*/ 518752 w 2438400"/>
              <a:gd name="connsiteY7" fmla="*/ 4069836 h 4191000"/>
              <a:gd name="connsiteX8" fmla="*/ 452908 w 2438400"/>
              <a:gd name="connsiteY8" fmla="*/ 4191000 h 4191000"/>
              <a:gd name="connsiteX9" fmla="*/ 0 w 2438400"/>
              <a:gd name="connsiteY9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4191000">
                <a:moveTo>
                  <a:pt x="0" y="0"/>
                </a:moveTo>
                <a:lnTo>
                  <a:pt x="2438400" y="0"/>
                </a:lnTo>
                <a:lnTo>
                  <a:pt x="2438400" y="537400"/>
                </a:lnTo>
                <a:lnTo>
                  <a:pt x="2317236" y="760360"/>
                </a:lnTo>
                <a:lnTo>
                  <a:pt x="2317236" y="121164"/>
                </a:lnTo>
                <a:lnTo>
                  <a:pt x="121164" y="121164"/>
                </a:lnTo>
                <a:lnTo>
                  <a:pt x="121164" y="4069836"/>
                </a:lnTo>
                <a:lnTo>
                  <a:pt x="518752" y="4069836"/>
                </a:lnTo>
                <a:lnTo>
                  <a:pt x="452908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>
              <a:solidFill>
                <a:schemeClr val="bg1"/>
              </a:solidFill>
            </a:endParaRPr>
          </a:p>
        </p:txBody>
      </p:sp>
      <p:sp>
        <p:nvSpPr>
          <p:cNvPr id="1034" name="Right Triangle 1033">
            <a:extLst>
              <a:ext uri="{FF2B5EF4-FFF2-40B4-BE49-F238E27FC236}">
                <a16:creationId xmlns:a16="http://schemas.microsoft.com/office/drawing/2014/main" id="{CCBE9047-2D6E-4417-B721-9C63E5173E7E}"/>
              </a:ext>
            </a:extLst>
          </p:cNvPr>
          <p:cNvSpPr/>
          <p:nvPr/>
        </p:nvSpPr>
        <p:spPr>
          <a:xfrm>
            <a:off x="0" y="857250"/>
            <a:ext cx="4276725" cy="5143500"/>
          </a:xfrm>
          <a:prstGeom prst="rtTriangle">
            <a:avLst/>
          </a:prstGeom>
          <a:solidFill>
            <a:srgbClr val="29172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D6C517C6-C61B-48A4-895E-337F65976802}"/>
              </a:ext>
            </a:extLst>
          </p:cNvPr>
          <p:cNvSpPr/>
          <p:nvPr/>
        </p:nvSpPr>
        <p:spPr>
          <a:xfrm flipH="1">
            <a:off x="3238500" y="3648075"/>
            <a:ext cx="5905500" cy="2361263"/>
          </a:xfrm>
          <a:prstGeom prst="rtTriangl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1035" name="Trapezoid 1034">
            <a:extLst>
              <a:ext uri="{FF2B5EF4-FFF2-40B4-BE49-F238E27FC236}">
                <a16:creationId xmlns:a16="http://schemas.microsoft.com/office/drawing/2014/main" id="{23DBF878-268F-456F-B170-E67E212F8EF3}"/>
              </a:ext>
            </a:extLst>
          </p:cNvPr>
          <p:cNvSpPr/>
          <p:nvPr/>
        </p:nvSpPr>
        <p:spPr>
          <a:xfrm>
            <a:off x="866775" y="857250"/>
            <a:ext cx="7410450" cy="5143500"/>
          </a:xfrm>
          <a:prstGeom prst="trapezoid">
            <a:avLst>
              <a:gd name="adj" fmla="val 61111"/>
            </a:avLst>
          </a:prstGeom>
          <a:solidFill>
            <a:srgbClr val="FF3399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F4D7DA3A-B7FB-45DD-9ED7-4CEF021B2F1A}"/>
              </a:ext>
            </a:extLst>
          </p:cNvPr>
          <p:cNvSpPr txBox="1"/>
          <p:nvPr/>
        </p:nvSpPr>
        <p:spPr>
          <a:xfrm>
            <a:off x="2367329" y="2931236"/>
            <a:ext cx="204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FINANZAS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6" name="Right Triangle 1035">
            <a:extLst>
              <a:ext uri="{FF2B5EF4-FFF2-40B4-BE49-F238E27FC236}">
                <a16:creationId xmlns:a16="http://schemas.microsoft.com/office/drawing/2014/main" id="{A9B7B1FE-FDBD-4B09-894A-64DA76CB7936}"/>
              </a:ext>
            </a:extLst>
          </p:cNvPr>
          <p:cNvSpPr/>
          <p:nvPr/>
        </p:nvSpPr>
        <p:spPr>
          <a:xfrm flipH="1" flipV="1">
            <a:off x="0" y="857250"/>
            <a:ext cx="9144000" cy="4212000"/>
          </a:xfrm>
          <a:prstGeom prst="rtTriangl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A4E713F7-655D-4921-B42D-39163CB38ABD}"/>
              </a:ext>
            </a:extLst>
          </p:cNvPr>
          <p:cNvSpPr txBox="1"/>
          <p:nvPr/>
        </p:nvSpPr>
        <p:spPr>
          <a:xfrm>
            <a:off x="4613216" y="2367357"/>
            <a:ext cx="4338271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Disminución de consumos básicos (luz-gas-agua).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96% de asistencia (Mejorar ingresos vía Subvención Escolar).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Dotación ajustada a requerimientos.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Controlar INGRESOS VS EGRESOS.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sz="2000" dirty="0">
                <a:solidFill>
                  <a:schemeClr val="bg1"/>
                </a:solidFill>
                <a:cs typeface="Arial" pitchFamily="34" charset="0"/>
              </a:rPr>
              <a:t>Inversión SEP  acorde a necesidades de los usuarios</a:t>
            </a:r>
            <a:endParaRPr lang="es-CL" altLang="ko-KR" sz="11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endParaRPr lang="en-IN" sz="75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A574A1AA-DE28-4992-8EC3-356209AB41CF}"/>
              </a:ext>
            </a:extLst>
          </p:cNvPr>
          <p:cNvCxnSpPr/>
          <p:nvPr/>
        </p:nvCxnSpPr>
        <p:spPr>
          <a:xfrm flipV="1">
            <a:off x="4572000" y="1852613"/>
            <a:ext cx="0" cy="3152775"/>
          </a:xfrm>
          <a:prstGeom prst="line">
            <a:avLst/>
          </a:prstGeom>
          <a:ln>
            <a:solidFill>
              <a:schemeClr val="bg1">
                <a:lumMod val="9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34" grpId="0" animBg="1"/>
      <p:bldP spid="47" grpId="0" animBg="1"/>
      <p:bldP spid="1029" grpId="0" uiExpand="1" build="p"/>
      <p:bldP spid="1036" grpId="0" animBg="1"/>
      <p:bldP spid="10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coolors.co/export/png/f75c03-d90368-820263-291720-04a777">
            <a:extLst>
              <a:ext uri="{FF2B5EF4-FFF2-40B4-BE49-F238E27FC236}">
                <a16:creationId xmlns:a16="http://schemas.microsoft.com/office/drawing/2014/main" id="{DC6E4E9E-5D84-400D-A728-C092D9241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3" b="27339"/>
          <a:stretch/>
        </p:blipFill>
        <p:spPr bwMode="auto">
          <a:xfrm>
            <a:off x="2711303" y="6858001"/>
            <a:ext cx="3261537" cy="13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Rectangle 1023">
            <a:extLst>
              <a:ext uri="{FF2B5EF4-FFF2-40B4-BE49-F238E27FC236}">
                <a16:creationId xmlns:a16="http://schemas.microsoft.com/office/drawing/2014/main" id="{B0967430-B301-43A8-83E5-CDFAE1EE4CC9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7B068F-C312-49E3-A545-0C9247BD0F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5000">
                <a:srgbClr val="FF3399">
                  <a:alpha val="73725"/>
                </a:srgbClr>
              </a:gs>
              <a:gs pos="35000">
                <a:srgbClr val="FA3F04">
                  <a:alpha val="66667"/>
                </a:srgbClr>
              </a:gs>
              <a:gs pos="100000">
                <a:srgbClr val="C9039A">
                  <a:alpha val="77647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8D322E5-B83A-461B-978D-DD26656785A6}"/>
              </a:ext>
            </a:extLst>
          </p:cNvPr>
          <p:cNvSpPr/>
          <p:nvPr/>
        </p:nvSpPr>
        <p:spPr>
          <a:xfrm>
            <a:off x="2066925" y="1857375"/>
            <a:ext cx="1828800" cy="3143250"/>
          </a:xfrm>
          <a:custGeom>
            <a:avLst/>
            <a:gdLst>
              <a:gd name="connsiteX0" fmla="*/ 0 w 2438400"/>
              <a:gd name="connsiteY0" fmla="*/ 0 h 4191000"/>
              <a:gd name="connsiteX1" fmla="*/ 2438400 w 2438400"/>
              <a:gd name="connsiteY1" fmla="*/ 0 h 4191000"/>
              <a:gd name="connsiteX2" fmla="*/ 2438400 w 2438400"/>
              <a:gd name="connsiteY2" fmla="*/ 537400 h 4191000"/>
              <a:gd name="connsiteX3" fmla="*/ 2317236 w 2438400"/>
              <a:gd name="connsiteY3" fmla="*/ 760360 h 4191000"/>
              <a:gd name="connsiteX4" fmla="*/ 2317236 w 2438400"/>
              <a:gd name="connsiteY4" fmla="*/ 121164 h 4191000"/>
              <a:gd name="connsiteX5" fmla="*/ 121164 w 2438400"/>
              <a:gd name="connsiteY5" fmla="*/ 121164 h 4191000"/>
              <a:gd name="connsiteX6" fmla="*/ 121164 w 2438400"/>
              <a:gd name="connsiteY6" fmla="*/ 4069836 h 4191000"/>
              <a:gd name="connsiteX7" fmla="*/ 518752 w 2438400"/>
              <a:gd name="connsiteY7" fmla="*/ 4069836 h 4191000"/>
              <a:gd name="connsiteX8" fmla="*/ 452908 w 2438400"/>
              <a:gd name="connsiteY8" fmla="*/ 4191000 h 4191000"/>
              <a:gd name="connsiteX9" fmla="*/ 0 w 2438400"/>
              <a:gd name="connsiteY9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4191000">
                <a:moveTo>
                  <a:pt x="0" y="0"/>
                </a:moveTo>
                <a:lnTo>
                  <a:pt x="2438400" y="0"/>
                </a:lnTo>
                <a:lnTo>
                  <a:pt x="2438400" y="537400"/>
                </a:lnTo>
                <a:lnTo>
                  <a:pt x="2317236" y="760360"/>
                </a:lnTo>
                <a:lnTo>
                  <a:pt x="2317236" y="121164"/>
                </a:lnTo>
                <a:lnTo>
                  <a:pt x="121164" y="121164"/>
                </a:lnTo>
                <a:lnTo>
                  <a:pt x="121164" y="4069836"/>
                </a:lnTo>
                <a:lnTo>
                  <a:pt x="518752" y="4069836"/>
                </a:lnTo>
                <a:lnTo>
                  <a:pt x="452908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>
              <a:solidFill>
                <a:schemeClr val="bg1"/>
              </a:solidFill>
            </a:endParaRPr>
          </a:p>
        </p:txBody>
      </p:sp>
      <p:sp>
        <p:nvSpPr>
          <p:cNvPr id="1034" name="Right Triangle 1033">
            <a:extLst>
              <a:ext uri="{FF2B5EF4-FFF2-40B4-BE49-F238E27FC236}">
                <a16:creationId xmlns:a16="http://schemas.microsoft.com/office/drawing/2014/main" id="{CCBE9047-2D6E-4417-B721-9C63E5173E7E}"/>
              </a:ext>
            </a:extLst>
          </p:cNvPr>
          <p:cNvSpPr/>
          <p:nvPr/>
        </p:nvSpPr>
        <p:spPr>
          <a:xfrm>
            <a:off x="0" y="857250"/>
            <a:ext cx="4276725" cy="5143500"/>
          </a:xfrm>
          <a:prstGeom prst="rtTriangle">
            <a:avLst/>
          </a:prstGeom>
          <a:solidFill>
            <a:srgbClr val="29172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D6C517C6-C61B-48A4-895E-337F65976802}"/>
              </a:ext>
            </a:extLst>
          </p:cNvPr>
          <p:cNvSpPr/>
          <p:nvPr/>
        </p:nvSpPr>
        <p:spPr>
          <a:xfrm flipH="1">
            <a:off x="3238500" y="3648075"/>
            <a:ext cx="5905500" cy="2361263"/>
          </a:xfrm>
          <a:prstGeom prst="rtTriangl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1035" name="Trapezoid 1034">
            <a:extLst>
              <a:ext uri="{FF2B5EF4-FFF2-40B4-BE49-F238E27FC236}">
                <a16:creationId xmlns:a16="http://schemas.microsoft.com/office/drawing/2014/main" id="{23DBF878-268F-456F-B170-E67E212F8EF3}"/>
              </a:ext>
            </a:extLst>
          </p:cNvPr>
          <p:cNvSpPr/>
          <p:nvPr/>
        </p:nvSpPr>
        <p:spPr>
          <a:xfrm>
            <a:off x="866775" y="857250"/>
            <a:ext cx="7410450" cy="5143500"/>
          </a:xfrm>
          <a:prstGeom prst="trapezoid">
            <a:avLst>
              <a:gd name="adj" fmla="val 61111"/>
            </a:avLst>
          </a:prstGeom>
          <a:solidFill>
            <a:srgbClr val="FF3399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F4D7DA3A-B7FB-45DD-9ED7-4CEF021B2F1A}"/>
              </a:ext>
            </a:extLst>
          </p:cNvPr>
          <p:cNvSpPr txBox="1"/>
          <p:nvPr/>
        </p:nvSpPr>
        <p:spPr>
          <a:xfrm>
            <a:off x="2123728" y="2931236"/>
            <a:ext cx="2448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/>
                </a:solidFill>
                <a:cs typeface="Arial" pitchFamily="34" charset="0"/>
              </a:rPr>
              <a:t>ADQUISICIONES</a:t>
            </a:r>
            <a:endParaRPr lang="ko-KR" altLang="en-US" sz="2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6" name="Right Triangle 1035">
            <a:extLst>
              <a:ext uri="{FF2B5EF4-FFF2-40B4-BE49-F238E27FC236}">
                <a16:creationId xmlns:a16="http://schemas.microsoft.com/office/drawing/2014/main" id="{A9B7B1FE-FDBD-4B09-894A-64DA76CB7936}"/>
              </a:ext>
            </a:extLst>
          </p:cNvPr>
          <p:cNvSpPr/>
          <p:nvPr/>
        </p:nvSpPr>
        <p:spPr>
          <a:xfrm flipH="1" flipV="1">
            <a:off x="0" y="857250"/>
            <a:ext cx="9144000" cy="4212000"/>
          </a:xfrm>
          <a:prstGeom prst="rtTriangl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950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A4E713F7-655D-4921-B42D-39163CB38ABD}"/>
              </a:ext>
            </a:extLst>
          </p:cNvPr>
          <p:cNvSpPr txBox="1"/>
          <p:nvPr/>
        </p:nvSpPr>
        <p:spPr>
          <a:xfrm>
            <a:off x="4610623" y="255208"/>
            <a:ext cx="4338271" cy="630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Materiales deportivos (balones – colchonetas).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Pizarras para las salas de clases.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 err="1">
                <a:solidFill>
                  <a:schemeClr val="bg1"/>
                </a:solidFill>
                <a:cs typeface="Arial" pitchFamily="34" charset="0"/>
              </a:rPr>
              <a:t>Datashow</a:t>
            </a: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 y soporte.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Impresoras y computadores.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Diarios Murales.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Televisores.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Parlantes de KARAOKE.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 err="1">
                <a:solidFill>
                  <a:schemeClr val="bg1"/>
                </a:solidFill>
                <a:cs typeface="Arial" pitchFamily="34" charset="0"/>
              </a:rPr>
              <a:t>Anilladora</a:t>
            </a: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Plastificadora.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Cámara Fotográfica.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Escenario.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Cortinas salas de clases.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 err="1">
                <a:solidFill>
                  <a:schemeClr val="bg1"/>
                </a:solidFill>
                <a:cs typeface="Arial" pitchFamily="34" charset="0"/>
              </a:rPr>
              <a:t>Router</a:t>
            </a: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 1°, 2°, 3° piso.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Tablero electrónico y marcadores 20 segundos.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Tablero de basquetbol (2).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Red de Comunicación.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Patio cubierto </a:t>
            </a:r>
            <a:r>
              <a:rPr lang="es-CL" altLang="ko-KR" dirty="0" err="1">
                <a:solidFill>
                  <a:schemeClr val="bg1"/>
                </a:solidFill>
                <a:cs typeface="Arial" pitchFamily="34" charset="0"/>
              </a:rPr>
              <a:t>semi</a:t>
            </a: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 cerrado (comedor).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Mesas y sillas comedor.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Mobiliario de oficina.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CL" altLang="ko-KR" dirty="0">
                <a:solidFill>
                  <a:schemeClr val="bg1"/>
                </a:solidFill>
                <a:cs typeface="Arial" pitchFamily="34" charset="0"/>
              </a:rPr>
              <a:t>Sillas y mesas nuevas alumnos (as).</a:t>
            </a:r>
          </a:p>
          <a:p>
            <a:pPr algn="just"/>
            <a:endParaRPr lang="en-IN" sz="75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A574A1AA-DE28-4992-8EC3-356209AB41CF}"/>
              </a:ext>
            </a:extLst>
          </p:cNvPr>
          <p:cNvCxnSpPr/>
          <p:nvPr/>
        </p:nvCxnSpPr>
        <p:spPr>
          <a:xfrm flipV="1">
            <a:off x="4572000" y="1852613"/>
            <a:ext cx="0" cy="3152775"/>
          </a:xfrm>
          <a:prstGeom prst="line">
            <a:avLst/>
          </a:prstGeom>
          <a:ln>
            <a:solidFill>
              <a:schemeClr val="bg1">
                <a:lumMod val="9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1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34" grpId="0" animBg="1"/>
      <p:bldP spid="47" grpId="0" animBg="1"/>
      <p:bldP spid="1029" grpId="0" uiExpand="1" build="p"/>
      <p:bldP spid="1036" grpId="0" animBg="1"/>
      <p:bldP spid="1030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Business Showeet.com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46724</TotalTime>
  <Words>865</Words>
  <Application>Microsoft Office PowerPoint</Application>
  <PresentationFormat>Presentación en pantalla (4:3)</PresentationFormat>
  <Paragraphs>190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31" baseType="lpstr">
      <vt:lpstr>Arial</vt:lpstr>
      <vt:lpstr>Bahnschrift Condensed</vt:lpstr>
      <vt:lpstr>Baskerville Old Face</vt:lpstr>
      <vt:lpstr>Calibri</vt:lpstr>
      <vt:lpstr>Calibri Light</vt:lpstr>
      <vt:lpstr>Gotham</vt:lpstr>
      <vt:lpstr>Montserrat</vt:lpstr>
      <vt:lpstr>Open Sans Semibold</vt:lpstr>
      <vt:lpstr>Verdana</vt:lpstr>
      <vt:lpstr>Wingdings</vt:lpstr>
      <vt:lpstr>Wingdings 3</vt:lpstr>
      <vt:lpstr>Blank</vt:lpstr>
      <vt:lpstr>Simple Business Showeet.com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Ornamentación y/o Decoración</vt:lpstr>
      <vt:lpstr>Reparación y/o Mantención</vt:lpstr>
      <vt:lpstr>Infraestructura</vt:lpstr>
      <vt:lpstr>Varios</vt:lpstr>
      <vt:lpstr>Balance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Yet Another Simple Business Template</dc:title>
  <dc:creator>showeet.com</dc:creator>
  <dc:description>© Copyright Showeet.com</dc:description>
  <cp:lastModifiedBy>Pamela Andrea Vargas Rios</cp:lastModifiedBy>
  <cp:revision>90</cp:revision>
  <dcterms:created xsi:type="dcterms:W3CDTF">2011-05-09T14:18:21Z</dcterms:created>
  <dcterms:modified xsi:type="dcterms:W3CDTF">2025-03-19T19:40:21Z</dcterms:modified>
  <cp:category>Templates</cp:category>
</cp:coreProperties>
</file>